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8"/>
  </p:notesMasterIdLst>
  <p:sldIdLst>
    <p:sldId id="505" r:id="rId3"/>
    <p:sldId id="521" r:id="rId4"/>
    <p:sldId id="301" r:id="rId5"/>
    <p:sldId id="303" r:id="rId6"/>
    <p:sldId id="52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6" d="100"/>
          <a:sy n="86" d="100"/>
        </p:scale>
        <p:origin x="49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72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HABAKKUK</a:t>
            </a:r>
          </a:p>
          <a:p>
            <a:pPr marL="0" indent="0" algn="ctr">
              <a:buNone/>
            </a:pPr>
            <a:r>
              <a:rPr lang="en-US" sz="320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“How </a:t>
            </a: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Long, O Lord?”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0003-563E-4F71-AF61-1C989DDAD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4561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Habakkuk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62FFF-D1D6-4E62-8C0D-920FF2991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129" y="1378226"/>
            <a:ext cx="8250307" cy="47987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He took the matter to the Lord -	</a:t>
            </a:r>
            <a:r>
              <a:rPr lang="en-US" sz="3200" b="1" dirty="0">
                <a:solidFill>
                  <a:srgbClr val="002060"/>
                </a:solidFill>
              </a:rPr>
              <a:t>1:2-4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responded -				</a:t>
            </a:r>
            <a:r>
              <a:rPr lang="en-US" sz="3200" b="1" dirty="0">
                <a:solidFill>
                  <a:srgbClr val="002060"/>
                </a:solidFill>
              </a:rPr>
              <a:t>1:5-11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prophet’s reaction -			</a:t>
            </a:r>
            <a:r>
              <a:rPr lang="en-US" sz="3200" b="1" dirty="0">
                <a:solidFill>
                  <a:srgbClr val="002060"/>
                </a:solidFill>
              </a:rPr>
              <a:t>1:12-2:1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God’s second response -			</a:t>
            </a:r>
            <a:r>
              <a:rPr lang="en-US" sz="3200" b="1" dirty="0">
                <a:solidFill>
                  <a:srgbClr val="002060"/>
                </a:solidFill>
              </a:rPr>
              <a:t>2:2-20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prophet’s praise -			</a:t>
            </a:r>
            <a:r>
              <a:rPr lang="en-US" sz="3200" b="1" dirty="0">
                <a:solidFill>
                  <a:srgbClr val="002060"/>
                </a:solidFill>
              </a:rPr>
              <a:t>3:1-19</a:t>
            </a:r>
          </a:p>
        </p:txBody>
      </p:sp>
    </p:spTree>
    <p:extLst>
      <p:ext uri="{BB962C8B-B14F-4D97-AF65-F5344CB8AC3E}">
        <p14:creationId xmlns:p14="http://schemas.microsoft.com/office/powerpoint/2010/main" val="42432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0003-563E-4F71-AF61-1C989DDAD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“live by faith”</a:t>
            </a:r>
            <a:br>
              <a:rPr lang="en-US" b="1" dirty="0">
                <a:latin typeface="+mn-lt"/>
              </a:rPr>
            </a:br>
            <a:r>
              <a:rPr lang="en-US" sz="3600" b="1" i="1" dirty="0">
                <a:latin typeface="+mn-lt"/>
              </a:rPr>
              <a:t>Psalm 37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62FFF-D1D6-4E62-8C0D-920FF2991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2129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Trust in the Lord - </a:t>
            </a:r>
            <a:r>
              <a:rPr lang="en-US" sz="3200" b="1" dirty="0">
                <a:solidFill>
                  <a:srgbClr val="002060"/>
                </a:solidFill>
              </a:rPr>
              <a:t>vs. 3, 5, 40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Keep doing good - </a:t>
            </a:r>
            <a:r>
              <a:rPr lang="en-US" sz="3200" b="1" dirty="0">
                <a:solidFill>
                  <a:srgbClr val="002060"/>
                </a:solidFill>
              </a:rPr>
              <a:t>v. 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Delight in the Lord - </a:t>
            </a:r>
            <a:r>
              <a:rPr lang="en-US" sz="3200" b="1" dirty="0">
                <a:solidFill>
                  <a:srgbClr val="002060"/>
                </a:solidFill>
              </a:rPr>
              <a:t>v. 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Commit ourselves to the Lord - </a:t>
            </a:r>
            <a:r>
              <a:rPr lang="en-US" sz="3200" b="1" dirty="0">
                <a:solidFill>
                  <a:srgbClr val="002060"/>
                </a:solidFill>
              </a:rPr>
              <a:t>v. 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 patient - </a:t>
            </a:r>
            <a:r>
              <a:rPr lang="en-US" sz="3200" b="1" dirty="0">
                <a:solidFill>
                  <a:srgbClr val="002060"/>
                </a:solidFill>
              </a:rPr>
              <a:t>vs. 7, 9, 34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Cease from anger and wrath - </a:t>
            </a:r>
            <a:r>
              <a:rPr lang="en-US" sz="3200" b="1" dirty="0">
                <a:solidFill>
                  <a:srgbClr val="002060"/>
                </a:solidFill>
              </a:rPr>
              <a:t>v. 8</a:t>
            </a:r>
          </a:p>
        </p:txBody>
      </p:sp>
    </p:spTree>
    <p:extLst>
      <p:ext uri="{BB962C8B-B14F-4D97-AF65-F5344CB8AC3E}">
        <p14:creationId xmlns:p14="http://schemas.microsoft.com/office/powerpoint/2010/main" val="9351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0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116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2_Office Theme</vt:lpstr>
      <vt:lpstr>3_Office Theme</vt:lpstr>
      <vt:lpstr>PowerPoint Presentation</vt:lpstr>
      <vt:lpstr>PowerPoint Presentation</vt:lpstr>
      <vt:lpstr>Habakkuk</vt:lpstr>
      <vt:lpstr>How to “live by faith” Psalm 37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79</cp:revision>
  <dcterms:created xsi:type="dcterms:W3CDTF">2008-03-16T18:22:36Z</dcterms:created>
  <dcterms:modified xsi:type="dcterms:W3CDTF">2021-09-13T17:34:32Z</dcterms:modified>
</cp:coreProperties>
</file>