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30" r:id="rId2"/>
    <p:sldMasterId id="2147483747" r:id="rId3"/>
  </p:sldMasterIdLst>
  <p:notesMasterIdLst>
    <p:notesMasterId r:id="rId20"/>
  </p:notesMasterIdLst>
  <p:sldIdLst>
    <p:sldId id="505" r:id="rId4"/>
    <p:sldId id="506" r:id="rId5"/>
    <p:sldId id="507" r:id="rId6"/>
    <p:sldId id="508" r:id="rId7"/>
    <p:sldId id="509" r:id="rId8"/>
    <p:sldId id="510" r:id="rId9"/>
    <p:sldId id="511" r:id="rId10"/>
    <p:sldId id="512" r:id="rId11"/>
    <p:sldId id="513" r:id="rId12"/>
    <p:sldId id="514" r:id="rId13"/>
    <p:sldId id="515" r:id="rId14"/>
    <p:sldId id="516" r:id="rId15"/>
    <p:sldId id="517" r:id="rId16"/>
    <p:sldId id="518" r:id="rId17"/>
    <p:sldId id="519" r:id="rId18"/>
    <p:sldId id="52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6" d="100"/>
          <a:sy n="86" d="100"/>
        </p:scale>
        <p:origin x="49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5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5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79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07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04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74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29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91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3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203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30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289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690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8346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34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96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971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17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3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740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907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205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938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81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637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604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050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08515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6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1894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353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08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3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8E18-4737-41D6-B1B2-77D4C1C8C495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E63350-90D7-4BB5-9C13-6B9D7E4AA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0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726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58886"/>
            <a:ext cx="6591985" cy="4068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“And after you have suffered a little while, the God of all grace, </a:t>
            </a:r>
            <a:r>
              <a:rPr lang="en-US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who has called you to his eternal glory in Christ</a:t>
            </a:r>
            <a:r>
              <a:rPr lang="en-US" sz="2800" b="1" dirty="0">
                <a:solidFill>
                  <a:schemeClr val="tx1"/>
                </a:solidFill>
              </a:rPr>
              <a:t>, will himself restore, confirm, strengthen, and establish you.”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Peter 5:10, ESV</a:t>
            </a:r>
          </a:p>
        </p:txBody>
      </p:sp>
    </p:spTree>
    <p:extLst>
      <p:ext uri="{BB962C8B-B14F-4D97-AF65-F5344CB8AC3E}">
        <p14:creationId xmlns:p14="http://schemas.microsoft.com/office/powerpoint/2010/main" val="28740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58886"/>
            <a:ext cx="6591985" cy="4068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“And after you have suffered a little while, the God of all grace, who has called you to his eternal glory in Christ, will himself </a:t>
            </a:r>
            <a:r>
              <a:rPr lang="en-US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restore</a:t>
            </a:r>
            <a:r>
              <a:rPr lang="en-US" sz="2800" b="1" dirty="0">
                <a:solidFill>
                  <a:schemeClr val="tx1"/>
                </a:solidFill>
              </a:rPr>
              <a:t>, confirm, strengthen, and establish you.”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Peter 5:10, ESV</a:t>
            </a:r>
          </a:p>
        </p:txBody>
      </p:sp>
    </p:spTree>
    <p:extLst>
      <p:ext uri="{BB962C8B-B14F-4D97-AF65-F5344CB8AC3E}">
        <p14:creationId xmlns:p14="http://schemas.microsoft.com/office/powerpoint/2010/main" val="29344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58886"/>
            <a:ext cx="6591985" cy="4068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“And after you have suffered a little while, the God of all grace, who has called you to his eternal glory in Christ, will himself restore, </a:t>
            </a:r>
            <a:r>
              <a:rPr lang="en-US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confirm</a:t>
            </a:r>
            <a:r>
              <a:rPr lang="en-US" sz="2800" b="1" dirty="0">
                <a:solidFill>
                  <a:schemeClr val="tx1"/>
                </a:solidFill>
              </a:rPr>
              <a:t>, strengthen, and establish you.”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Peter 5:10, ESV</a:t>
            </a:r>
          </a:p>
        </p:txBody>
      </p:sp>
    </p:spTree>
    <p:extLst>
      <p:ext uri="{BB962C8B-B14F-4D97-AF65-F5344CB8AC3E}">
        <p14:creationId xmlns:p14="http://schemas.microsoft.com/office/powerpoint/2010/main" val="54610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58886"/>
            <a:ext cx="6591985" cy="4068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“And after you have suffered a little while, the God of all grace, who has called you to his eternal glory in Christ, will himself restore, confirm, </a:t>
            </a:r>
            <a:r>
              <a:rPr lang="en-US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strengthen</a:t>
            </a:r>
            <a:r>
              <a:rPr lang="en-US" sz="2800" b="1" dirty="0">
                <a:solidFill>
                  <a:schemeClr val="tx1"/>
                </a:solidFill>
              </a:rPr>
              <a:t>, and establish you.”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Peter 5:10, ESV</a:t>
            </a:r>
          </a:p>
        </p:txBody>
      </p:sp>
    </p:spTree>
    <p:extLst>
      <p:ext uri="{BB962C8B-B14F-4D97-AF65-F5344CB8AC3E}">
        <p14:creationId xmlns:p14="http://schemas.microsoft.com/office/powerpoint/2010/main" val="400502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58886"/>
            <a:ext cx="6591985" cy="4068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“And after you have suffered a little while, the God of all grace, who has called you to his eternal glory in Christ, will himself restore, confirm, strengthen, and </a:t>
            </a:r>
            <a:r>
              <a:rPr lang="en-US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establish</a:t>
            </a:r>
            <a:r>
              <a:rPr lang="en-US" sz="2800" b="1" dirty="0">
                <a:solidFill>
                  <a:schemeClr val="tx1"/>
                </a:solidFill>
              </a:rPr>
              <a:t> you.”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Peter 5:10, ESV</a:t>
            </a:r>
          </a:p>
        </p:txBody>
      </p:sp>
    </p:spTree>
    <p:extLst>
      <p:ext uri="{BB962C8B-B14F-4D97-AF65-F5344CB8AC3E}">
        <p14:creationId xmlns:p14="http://schemas.microsoft.com/office/powerpoint/2010/main" val="126733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092A2-69EC-4F6C-A5AA-D30F8521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How to “Let Go and Let God”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3ABE5-BA23-4AA3-BACC-C110CCAD7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790768" cy="3777622"/>
          </a:xfrm>
        </p:spPr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Humble Ourselves Under His Hand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Cast Our Cares on Him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Take Our Enemy Seriously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Don’t Isolate Ourselves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Trust in God’s Purpose and Promises</a:t>
            </a:r>
          </a:p>
        </p:txBody>
      </p:sp>
    </p:spTree>
    <p:extLst>
      <p:ext uri="{BB962C8B-B14F-4D97-AF65-F5344CB8AC3E}">
        <p14:creationId xmlns:p14="http://schemas.microsoft.com/office/powerpoint/2010/main" val="20456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0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t Go and Let God | Revival Focus">
            <a:extLst>
              <a:ext uri="{FF2B5EF4-FFF2-40B4-BE49-F238E27FC236}">
                <a16:creationId xmlns:a16="http://schemas.microsoft.com/office/drawing/2014/main" id="{D06BB622-C017-41E2-AB8B-7BE2FC357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8700"/>
            <a:ext cx="9144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8E6CCC-63B0-4A1E-BD61-0265BD67647E}"/>
              </a:ext>
            </a:extLst>
          </p:cNvPr>
          <p:cNvSpPr txBox="1"/>
          <p:nvPr/>
        </p:nvSpPr>
        <p:spPr>
          <a:xfrm>
            <a:off x="6215270" y="5247861"/>
            <a:ext cx="2769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 Peter 5:5-11</a:t>
            </a:r>
          </a:p>
        </p:txBody>
      </p:sp>
    </p:spTree>
    <p:extLst>
      <p:ext uri="{BB962C8B-B14F-4D97-AF65-F5344CB8AC3E}">
        <p14:creationId xmlns:p14="http://schemas.microsoft.com/office/powerpoint/2010/main" val="40846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Humble Yourself Under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the Mighty Hand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It is easier to surrender our worries and our will when we realize we are not the one who is in control. </a:t>
            </a:r>
          </a:p>
          <a:p>
            <a:r>
              <a:rPr lang="en-US" sz="2800" dirty="0">
                <a:solidFill>
                  <a:schemeClr val="tx1"/>
                </a:solidFill>
              </a:rPr>
              <a:t>God promised to give grace to the humble and to exalt those who humble themselves. </a:t>
            </a:r>
          </a:p>
        </p:txBody>
      </p:sp>
    </p:spTree>
    <p:extLst>
      <p:ext uri="{BB962C8B-B14F-4D97-AF65-F5344CB8AC3E}">
        <p14:creationId xmlns:p14="http://schemas.microsoft.com/office/powerpoint/2010/main" val="111422004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Cast All Your Cares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Upon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We are to cast our worries on God through prayer.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Phil. 4:6-7; Ps. 55:22</a:t>
            </a:r>
          </a:p>
          <a:p>
            <a:pPr lvl="1"/>
            <a:endParaRPr lang="en-US" sz="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must also remove negative influences from our lives. 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1 Tim. 6:3-5</a:t>
            </a:r>
          </a:p>
        </p:txBody>
      </p:sp>
    </p:spTree>
    <p:extLst>
      <p:ext uri="{BB962C8B-B14F-4D97-AF65-F5344CB8AC3E}">
        <p14:creationId xmlns:p14="http://schemas.microsoft.com/office/powerpoint/2010/main" val="34542891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Take Your Enemy Seriously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We must place the blame where it belongs – our enemy is the devil!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Be Sober </a:t>
            </a:r>
            <a:r>
              <a:rPr lang="en-US" sz="2800" dirty="0">
                <a:solidFill>
                  <a:schemeClr val="tx1"/>
                </a:solidFill>
              </a:rPr>
              <a:t>– remain in control.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Be Vigilant </a:t>
            </a:r>
            <a:r>
              <a:rPr lang="en-US" sz="2800" dirty="0">
                <a:solidFill>
                  <a:schemeClr val="tx1"/>
                </a:solidFill>
              </a:rPr>
              <a:t>– be on the alert.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Resist Him </a:t>
            </a:r>
            <a:r>
              <a:rPr lang="en-US" sz="2800" dirty="0">
                <a:solidFill>
                  <a:schemeClr val="tx1"/>
                </a:solidFill>
              </a:rPr>
              <a:t>– and he will flee! </a:t>
            </a:r>
          </a:p>
        </p:txBody>
      </p:sp>
    </p:spTree>
    <p:extLst>
      <p:ext uri="{BB962C8B-B14F-4D97-AF65-F5344CB8AC3E}">
        <p14:creationId xmlns:p14="http://schemas.microsoft.com/office/powerpoint/2010/main" val="18488457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Don’t Isolate Yourself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“…knowing that the same sufferings are experienced by your brotherhood in the world” (v. 9).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are to nurture the relationships we have with our brethren: 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1 Pet. 1:22; 2:17; 3:8; 4:8-10; 5:5</a:t>
            </a:r>
          </a:p>
        </p:txBody>
      </p:sp>
    </p:spTree>
    <p:extLst>
      <p:ext uri="{BB962C8B-B14F-4D97-AF65-F5344CB8AC3E}">
        <p14:creationId xmlns:p14="http://schemas.microsoft.com/office/powerpoint/2010/main" val="5258934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</p:spTree>
    <p:extLst>
      <p:ext uri="{BB962C8B-B14F-4D97-AF65-F5344CB8AC3E}">
        <p14:creationId xmlns:p14="http://schemas.microsoft.com/office/powerpoint/2010/main" val="2868499820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58886"/>
            <a:ext cx="6591985" cy="4068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“And after you have suffered a little while, the God of all grace, who has called you to his eternal glory in Christ, will himself restore, confirm, strengthen, and establish you.”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Peter 5:10, ESV</a:t>
            </a:r>
          </a:p>
        </p:txBody>
      </p:sp>
    </p:spTree>
    <p:extLst>
      <p:ext uri="{BB962C8B-B14F-4D97-AF65-F5344CB8AC3E}">
        <p14:creationId xmlns:p14="http://schemas.microsoft.com/office/powerpoint/2010/main" val="3745668886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FD11-FCD6-4741-9079-46CB10348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5. Trust in God’s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Purpose and Promises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C8B3C-58CE-4CA3-B95A-F7696C9C1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358886"/>
            <a:ext cx="6591985" cy="4068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“And </a:t>
            </a:r>
            <a:r>
              <a:rPr lang="en-US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after you have suffered a little while</a:t>
            </a:r>
            <a:r>
              <a:rPr lang="en-US" sz="2800" b="1" dirty="0">
                <a:solidFill>
                  <a:schemeClr val="tx1"/>
                </a:solidFill>
              </a:rPr>
              <a:t>, the God of all grace, who has called you to his eternal glory in Christ, will himself restore, confirm, strengthen, and establish you.”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Peter 5:10, ESV</a:t>
            </a:r>
          </a:p>
        </p:txBody>
      </p:sp>
    </p:spTree>
    <p:extLst>
      <p:ext uri="{BB962C8B-B14F-4D97-AF65-F5344CB8AC3E}">
        <p14:creationId xmlns:p14="http://schemas.microsoft.com/office/powerpoint/2010/main" val="229240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599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Wingdings 3</vt:lpstr>
      <vt:lpstr>2_Office Theme</vt:lpstr>
      <vt:lpstr>Wisp</vt:lpstr>
      <vt:lpstr>1_Wisp</vt:lpstr>
      <vt:lpstr>PowerPoint Presentation</vt:lpstr>
      <vt:lpstr>PowerPoint Presentation</vt:lpstr>
      <vt:lpstr>1. Humble Yourself Under  the Mighty Hand of God</vt:lpstr>
      <vt:lpstr>2. Cast All Your Cares  Upon God</vt:lpstr>
      <vt:lpstr>3. Take Your Enemy Seriously</vt:lpstr>
      <vt:lpstr>4. Don’t Isolate Yourself </vt:lpstr>
      <vt:lpstr>5. Trust in God’s  Purpose and Promises</vt:lpstr>
      <vt:lpstr>5. Trust in God’s  Purpose and Promises</vt:lpstr>
      <vt:lpstr>5. Trust in God’s  Purpose and Promises</vt:lpstr>
      <vt:lpstr>5. Trust in God’s  Purpose and Promises</vt:lpstr>
      <vt:lpstr>5. Trust in God’s  Purpose and Promises</vt:lpstr>
      <vt:lpstr>5. Trust in God’s  Purpose and Promises</vt:lpstr>
      <vt:lpstr>5. Trust in God’s  Purpose and Promises</vt:lpstr>
      <vt:lpstr>5. Trust in God’s  Purpose and Promises</vt:lpstr>
      <vt:lpstr>How to “Let Go and Let God”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75</cp:revision>
  <dcterms:created xsi:type="dcterms:W3CDTF">2008-03-16T18:22:36Z</dcterms:created>
  <dcterms:modified xsi:type="dcterms:W3CDTF">2021-08-30T14:01:32Z</dcterms:modified>
</cp:coreProperties>
</file>