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16" r:id="rId2"/>
  </p:sldMasterIdLst>
  <p:notesMasterIdLst>
    <p:notesMasterId r:id="rId12"/>
  </p:notesMasterIdLst>
  <p:sldIdLst>
    <p:sldId id="486" r:id="rId3"/>
    <p:sldId id="479" r:id="rId4"/>
    <p:sldId id="480" r:id="rId5"/>
    <p:sldId id="481" r:id="rId6"/>
    <p:sldId id="482" r:id="rId7"/>
    <p:sldId id="483" r:id="rId8"/>
    <p:sldId id="484" r:id="rId9"/>
    <p:sldId id="485" r:id="rId10"/>
    <p:sldId id="48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6" d="100"/>
          <a:sy n="86" d="100"/>
        </p:scale>
        <p:origin x="49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6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16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98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47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95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73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33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48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94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81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72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6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28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77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59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0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54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74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0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ahab, a woman of Faith – OMOJESUS">
            <a:extLst>
              <a:ext uri="{FF2B5EF4-FFF2-40B4-BE49-F238E27FC236}">
                <a16:creationId xmlns:a16="http://schemas.microsoft.com/office/drawing/2014/main" id="{C187364C-5FE7-4AE7-96D1-87559C09E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05" y="1000536"/>
            <a:ext cx="5367533" cy="413467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4E3D483-DAB3-4BC3-8854-A025B15F0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06891"/>
            <a:ext cx="6858000" cy="1162878"/>
          </a:xfrm>
        </p:spPr>
        <p:txBody>
          <a:bodyPr>
            <a:normAutofit/>
          </a:bodyPr>
          <a:lstStyle/>
          <a:p>
            <a:r>
              <a:rPr lang="en-US" sz="3600" b="1" dirty="0"/>
              <a:t>How to Have a Faith </a:t>
            </a:r>
            <a:br>
              <a:rPr lang="en-US" sz="3600" b="1" dirty="0"/>
            </a:br>
            <a:r>
              <a:rPr lang="en-US" sz="3600" b="1" dirty="0"/>
              <a:t>That God Will Honor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198BB7-B011-485B-9C5E-8925401FD743}"/>
              </a:ext>
            </a:extLst>
          </p:cNvPr>
          <p:cNvSpPr/>
          <p:nvPr/>
        </p:nvSpPr>
        <p:spPr>
          <a:xfrm>
            <a:off x="5102085" y="477078"/>
            <a:ext cx="3458817" cy="148424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2380B1-EF3B-4CAF-9629-F7CFD0D1C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0807" y="778562"/>
            <a:ext cx="3048000" cy="960787"/>
          </a:xfrm>
        </p:spPr>
        <p:txBody>
          <a:bodyPr vert="horz"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Rahab</a:t>
            </a:r>
          </a:p>
        </p:txBody>
      </p:sp>
    </p:spTree>
    <p:extLst>
      <p:ext uri="{BB962C8B-B14F-4D97-AF65-F5344CB8AC3E}">
        <p14:creationId xmlns:p14="http://schemas.microsoft.com/office/powerpoint/2010/main" val="417095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3031E-A6BB-47BA-8F5D-70DE22B7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Rahab is Honored in the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9AD5E-F1AE-42F9-92AF-237BDA4FB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r>
              <a:rPr lang="en-US" sz="3200" b="1" dirty="0"/>
              <a:t>Genealogy of Christ - </a:t>
            </a:r>
            <a:r>
              <a:rPr lang="en-US" sz="3200" b="1" dirty="0">
                <a:solidFill>
                  <a:srgbClr val="C00000"/>
                </a:solidFill>
              </a:rPr>
              <a:t>Matthew 1:5</a:t>
            </a:r>
          </a:p>
          <a:p>
            <a:r>
              <a:rPr lang="en-US" sz="3200" b="1" dirty="0"/>
              <a:t>Faith’s “Hall of Fame” - </a:t>
            </a:r>
            <a:r>
              <a:rPr lang="en-US" sz="3200" b="1" dirty="0">
                <a:solidFill>
                  <a:srgbClr val="C00000"/>
                </a:solidFill>
              </a:rPr>
              <a:t>Hebrews 11:31</a:t>
            </a:r>
          </a:p>
          <a:p>
            <a:r>
              <a:rPr lang="en-US" sz="3200" b="1" dirty="0"/>
              <a:t>Example alongside Abraham - </a:t>
            </a:r>
            <a:r>
              <a:rPr lang="en-US" sz="3200" b="1" dirty="0">
                <a:solidFill>
                  <a:srgbClr val="C00000"/>
                </a:solidFill>
              </a:rPr>
              <a:t>James 2:25</a:t>
            </a:r>
          </a:p>
        </p:txBody>
      </p:sp>
    </p:spTree>
    <p:extLst>
      <p:ext uri="{BB962C8B-B14F-4D97-AF65-F5344CB8AC3E}">
        <p14:creationId xmlns:p14="http://schemas.microsoft.com/office/powerpoint/2010/main" val="81948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3031E-A6BB-47BA-8F5D-70DE22B7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Rahab is Honored in the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9AD5E-F1AE-42F9-92AF-237BDA4FB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1974575"/>
          </a:xfrm>
        </p:spPr>
        <p:txBody>
          <a:bodyPr>
            <a:normAutofit/>
          </a:bodyPr>
          <a:lstStyle/>
          <a:p>
            <a:r>
              <a:rPr lang="en-US" sz="3200" b="1" dirty="0"/>
              <a:t>Genealogy of Christ - </a:t>
            </a:r>
            <a:r>
              <a:rPr lang="en-US" sz="3200" b="1" dirty="0">
                <a:solidFill>
                  <a:srgbClr val="C00000"/>
                </a:solidFill>
              </a:rPr>
              <a:t>Matthew 1:5</a:t>
            </a:r>
          </a:p>
          <a:p>
            <a:r>
              <a:rPr lang="en-US" sz="3200" b="1" dirty="0"/>
              <a:t>Faith’s “Hall of Fame” - </a:t>
            </a:r>
            <a:r>
              <a:rPr lang="en-US" sz="3200" b="1" dirty="0">
                <a:solidFill>
                  <a:srgbClr val="C00000"/>
                </a:solidFill>
              </a:rPr>
              <a:t>Hebrews 11:31</a:t>
            </a:r>
          </a:p>
          <a:p>
            <a:r>
              <a:rPr lang="en-US" sz="3200" b="1" dirty="0"/>
              <a:t>Example alongside Abraham - </a:t>
            </a:r>
            <a:r>
              <a:rPr lang="en-US" sz="3200" b="1" dirty="0">
                <a:solidFill>
                  <a:srgbClr val="C00000"/>
                </a:solidFill>
              </a:rPr>
              <a:t>James 2:25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918C6A4-EBD6-48F0-8206-606881179164}"/>
              </a:ext>
            </a:extLst>
          </p:cNvPr>
          <p:cNvSpPr/>
          <p:nvPr/>
        </p:nvSpPr>
        <p:spPr>
          <a:xfrm>
            <a:off x="1626290" y="4532243"/>
            <a:ext cx="5891420" cy="1285461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241BEE-41D7-4BA0-8FCC-9C629A643171}"/>
              </a:ext>
            </a:extLst>
          </p:cNvPr>
          <p:cNvSpPr txBox="1"/>
          <p:nvPr/>
        </p:nvSpPr>
        <p:spPr>
          <a:xfrm>
            <a:off x="2031308" y="4731025"/>
            <a:ext cx="50888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She is not honored for her sin, but for her faith! </a:t>
            </a:r>
          </a:p>
        </p:txBody>
      </p:sp>
    </p:spTree>
    <p:extLst>
      <p:ext uri="{BB962C8B-B14F-4D97-AF65-F5344CB8AC3E}">
        <p14:creationId xmlns:p14="http://schemas.microsoft.com/office/powerpoint/2010/main" val="357295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C326A-949B-4061-979C-44C4A1048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6732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Rahab’s Faith Was…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D86D4-5E4F-47C4-A05A-96203CE6E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Working Faith - </a:t>
            </a:r>
            <a:r>
              <a:rPr lang="en-US" b="1" dirty="0">
                <a:solidFill>
                  <a:srgbClr val="C00000"/>
                </a:solidFill>
              </a:rPr>
              <a:t>James 2:24-25</a:t>
            </a:r>
            <a:endParaRPr lang="en-US" sz="32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Stable Faith - </a:t>
            </a:r>
            <a:r>
              <a:rPr lang="en-US" b="1" dirty="0">
                <a:solidFill>
                  <a:srgbClr val="C00000"/>
                </a:solidFill>
              </a:rPr>
              <a:t>James 1:6-8</a:t>
            </a:r>
            <a:endParaRPr lang="en-US" sz="32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An Evangelistic Faith - </a:t>
            </a:r>
            <a:r>
              <a:rPr lang="en-US" b="1" dirty="0">
                <a:solidFill>
                  <a:srgbClr val="C00000"/>
                </a:solidFill>
              </a:rPr>
              <a:t>Joshua 2:12-13</a:t>
            </a:r>
            <a:endParaRPr lang="en-US" sz="32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Sacrificial Faith - </a:t>
            </a:r>
            <a:r>
              <a:rPr lang="en-US" b="1" dirty="0">
                <a:solidFill>
                  <a:srgbClr val="C00000"/>
                </a:solidFill>
              </a:rPr>
              <a:t>Luke 14:33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Saving Faith - </a:t>
            </a:r>
            <a:r>
              <a:rPr lang="en-US" b="1" dirty="0">
                <a:solidFill>
                  <a:srgbClr val="C00000"/>
                </a:solidFill>
              </a:rPr>
              <a:t>Hebrews 11:31</a:t>
            </a:r>
          </a:p>
        </p:txBody>
      </p:sp>
      <p:pic>
        <p:nvPicPr>
          <p:cNvPr id="3076" name="Picture 4" descr="Red Rope High Res Stock Images | Shutterstock">
            <a:extLst>
              <a:ext uri="{FF2B5EF4-FFF2-40B4-BE49-F238E27FC236}">
                <a16:creationId xmlns:a16="http://schemas.microsoft.com/office/drawing/2014/main" id="{C430A472-D4F1-461D-8A22-940574983F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82" b="20797"/>
          <a:stretch/>
        </p:blipFill>
        <p:spPr bwMode="auto">
          <a:xfrm rot="16200000">
            <a:off x="5050736" y="3056281"/>
            <a:ext cx="6858001" cy="74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49787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C326A-949B-4061-979C-44C4A104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Rahab Expressed Her Faith By Meeting the Conditions Set Forth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D86D4-5E4F-47C4-A05A-96203CE6E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39617"/>
            <a:ext cx="7886700" cy="393734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Bind a scarlet cord in </a:t>
            </a:r>
            <a:br>
              <a:rPr lang="en-US" sz="3200" b="1" dirty="0"/>
            </a:br>
            <a:r>
              <a:rPr lang="en-US" sz="3200" b="1" dirty="0"/>
              <a:t>the window.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Stay inside the house.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Don’t tell anyone.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Joshua and the Walls of Jericho | Bible Story">
            <a:extLst>
              <a:ext uri="{FF2B5EF4-FFF2-40B4-BE49-F238E27FC236}">
                <a16:creationId xmlns:a16="http://schemas.microsoft.com/office/drawing/2014/main" id="{761BD43C-FD90-4DBF-A41D-A574CB3381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4"/>
          <a:stretch/>
        </p:blipFill>
        <p:spPr bwMode="auto">
          <a:xfrm>
            <a:off x="5688419" y="2239617"/>
            <a:ext cx="2943716" cy="44862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22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C326A-949B-4061-979C-44C4A1048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00701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+mn-lt"/>
              </a:rPr>
              <a:t>Our faith will save us, but </a:t>
            </a:r>
            <a:r>
              <a:rPr lang="en-US" sz="4000" b="1" u="sng" dirty="0">
                <a:solidFill>
                  <a:srgbClr val="C00000"/>
                </a:solidFill>
                <a:latin typeface="+mn-lt"/>
              </a:rPr>
              <a:t>only</a:t>
            </a:r>
            <a:r>
              <a:rPr lang="en-US" sz="4000" b="1" dirty="0">
                <a:solidFill>
                  <a:srgbClr val="C00000"/>
                </a:solidFill>
                <a:latin typeface="+mn-lt"/>
              </a:rPr>
              <a:t> if </a:t>
            </a:r>
            <a:br>
              <a:rPr lang="en-US" sz="4000" b="1" dirty="0">
                <a:solidFill>
                  <a:srgbClr val="C00000"/>
                </a:solidFill>
                <a:latin typeface="+mn-lt"/>
              </a:rPr>
            </a:br>
            <a:r>
              <a:rPr lang="en-US" sz="4000" b="1" dirty="0">
                <a:solidFill>
                  <a:srgbClr val="C00000"/>
                </a:solidFill>
                <a:latin typeface="+mn-lt"/>
              </a:rPr>
              <a:t>it moves us to meet the conditions set forth in the Gospel!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D86D4-5E4F-47C4-A05A-96203CE6E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255" y="2755728"/>
            <a:ext cx="6315489" cy="3460267"/>
          </a:xfrm>
        </p:spPr>
        <p:txBody>
          <a:bodyPr>
            <a:normAutofit/>
          </a:bodyPr>
          <a:lstStyle/>
          <a:p>
            <a:r>
              <a:rPr lang="en-US" sz="3200" b="1" dirty="0"/>
              <a:t>Believe in Jesus - </a:t>
            </a:r>
            <a:r>
              <a:rPr lang="en-US" b="1" dirty="0">
                <a:solidFill>
                  <a:srgbClr val="C00000"/>
                </a:solidFill>
              </a:rPr>
              <a:t>John 8:24 </a:t>
            </a:r>
            <a:endParaRPr lang="en-US" sz="3200" b="1" dirty="0">
              <a:solidFill>
                <a:srgbClr val="C00000"/>
              </a:solidFill>
            </a:endParaRPr>
          </a:p>
          <a:p>
            <a:r>
              <a:rPr lang="en-US" sz="3200" b="1" dirty="0"/>
              <a:t>Repent of our sins - </a:t>
            </a:r>
            <a:r>
              <a:rPr lang="en-US" b="1" dirty="0">
                <a:solidFill>
                  <a:srgbClr val="C00000"/>
                </a:solidFill>
              </a:rPr>
              <a:t>Luke 13:3</a:t>
            </a:r>
            <a:endParaRPr lang="en-US" sz="3200" b="1" dirty="0">
              <a:solidFill>
                <a:srgbClr val="C00000"/>
              </a:solidFill>
            </a:endParaRPr>
          </a:p>
          <a:p>
            <a:r>
              <a:rPr lang="en-US" sz="3200" b="1" dirty="0"/>
              <a:t>Confess our faith - </a:t>
            </a:r>
            <a:r>
              <a:rPr lang="en-US" b="1" dirty="0">
                <a:solidFill>
                  <a:srgbClr val="C00000"/>
                </a:solidFill>
              </a:rPr>
              <a:t>Romans 10:9-10</a:t>
            </a:r>
            <a:endParaRPr lang="en-US" sz="3200" b="1" dirty="0">
              <a:solidFill>
                <a:srgbClr val="C00000"/>
              </a:solidFill>
            </a:endParaRPr>
          </a:p>
          <a:p>
            <a:r>
              <a:rPr lang="en-US" sz="3200" b="1" dirty="0"/>
              <a:t>Be baptized - </a:t>
            </a:r>
            <a:r>
              <a:rPr lang="en-US" b="1" dirty="0">
                <a:solidFill>
                  <a:srgbClr val="C00000"/>
                </a:solidFill>
              </a:rPr>
              <a:t>Mark 16:16</a:t>
            </a:r>
            <a:endParaRPr lang="en-US" sz="3200" b="1" dirty="0">
              <a:solidFill>
                <a:srgbClr val="C00000"/>
              </a:solidFill>
            </a:endParaRPr>
          </a:p>
          <a:p>
            <a:r>
              <a:rPr lang="en-US" sz="3200" b="1" dirty="0"/>
              <a:t>Remain faithful - </a:t>
            </a:r>
            <a:r>
              <a:rPr lang="en-US" b="1" dirty="0">
                <a:solidFill>
                  <a:srgbClr val="C00000"/>
                </a:solidFill>
              </a:rPr>
              <a:t>Hebrews 10:36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06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C326A-949B-4061-979C-44C4A1048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6732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Rahab’s Faith Was…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D86D4-5E4F-47C4-A05A-96203CE6E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Working Faith - </a:t>
            </a:r>
            <a:r>
              <a:rPr lang="en-US" b="1" dirty="0">
                <a:solidFill>
                  <a:srgbClr val="C00000"/>
                </a:solidFill>
              </a:rPr>
              <a:t>James 2:24-25</a:t>
            </a:r>
            <a:endParaRPr lang="en-US" sz="32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Stable Faith - </a:t>
            </a:r>
            <a:r>
              <a:rPr lang="en-US" b="1" dirty="0">
                <a:solidFill>
                  <a:srgbClr val="C00000"/>
                </a:solidFill>
              </a:rPr>
              <a:t>James 1:6-8</a:t>
            </a:r>
            <a:endParaRPr lang="en-US" sz="32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An Evangelistic Faith - </a:t>
            </a:r>
            <a:r>
              <a:rPr lang="en-US" b="1" dirty="0">
                <a:solidFill>
                  <a:srgbClr val="C00000"/>
                </a:solidFill>
              </a:rPr>
              <a:t>Joshua 2:12-13</a:t>
            </a:r>
            <a:endParaRPr lang="en-US" sz="32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Sacrificial Faith - </a:t>
            </a:r>
            <a:r>
              <a:rPr lang="en-US" b="1" dirty="0">
                <a:solidFill>
                  <a:srgbClr val="C00000"/>
                </a:solidFill>
              </a:rPr>
              <a:t>Luke 14:33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Saving Faith - </a:t>
            </a:r>
            <a:r>
              <a:rPr lang="en-US" b="1" dirty="0">
                <a:solidFill>
                  <a:srgbClr val="C00000"/>
                </a:solidFill>
              </a:rPr>
              <a:t>Hebrews 11:31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Life Changing Faith - </a:t>
            </a:r>
            <a:r>
              <a:rPr lang="en-US" b="1" dirty="0">
                <a:solidFill>
                  <a:srgbClr val="C00000"/>
                </a:solidFill>
              </a:rPr>
              <a:t>Joshua 6:25</a:t>
            </a: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3076" name="Picture 4" descr="Red Rope High Res Stock Images | Shutterstock">
            <a:extLst>
              <a:ext uri="{FF2B5EF4-FFF2-40B4-BE49-F238E27FC236}">
                <a16:creationId xmlns:a16="http://schemas.microsoft.com/office/drawing/2014/main" id="{C430A472-D4F1-461D-8A22-940574983F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82" b="20797"/>
          <a:stretch/>
        </p:blipFill>
        <p:spPr bwMode="auto">
          <a:xfrm rot="16200000">
            <a:off x="5050736" y="3056281"/>
            <a:ext cx="6858001" cy="74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904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326321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246</Words>
  <Application>Microsoft Office PowerPoint</Application>
  <PresentationFormat>On-screen Show (4:3)</PresentationFormat>
  <Paragraphs>43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3_Office Theme</vt:lpstr>
      <vt:lpstr>Office Theme</vt:lpstr>
      <vt:lpstr>PowerPoint Presentation</vt:lpstr>
      <vt:lpstr>Rahab</vt:lpstr>
      <vt:lpstr>Rahab is Honored in the  New Testament</vt:lpstr>
      <vt:lpstr>Rahab is Honored in the  New Testament</vt:lpstr>
      <vt:lpstr>Rahab’s Faith Was…</vt:lpstr>
      <vt:lpstr>Rahab Expressed Her Faith By Meeting the Conditions Set Forth</vt:lpstr>
      <vt:lpstr>Our faith will save us, but only if  it moves us to meet the conditions set forth in the Gospel! </vt:lpstr>
      <vt:lpstr>Rahab’s Faith Was…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74</cp:revision>
  <dcterms:created xsi:type="dcterms:W3CDTF">2008-03-16T18:22:36Z</dcterms:created>
  <dcterms:modified xsi:type="dcterms:W3CDTF">2021-08-22T19:39:07Z</dcterms:modified>
</cp:coreProperties>
</file>