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4" r:id="rId2"/>
  </p:sldMasterIdLst>
  <p:notesMasterIdLst>
    <p:notesMasterId r:id="rId18"/>
  </p:notesMasterIdLst>
  <p:sldIdLst>
    <p:sldId id="462" r:id="rId3"/>
    <p:sldId id="256" r:id="rId4"/>
    <p:sldId id="485" r:id="rId5"/>
    <p:sldId id="258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86" d="100"/>
          <a:sy n="86" d="100"/>
        </p:scale>
        <p:origin x="49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54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8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6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77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2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0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7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4B83-9298-4A49-BBA3-BB3C11972A6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E1C6-1BEE-4081-8C3A-24A0175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9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18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3.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 hold others in high esteem.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To show others you care about them, their property, and their feelings.  </a:t>
            </a:r>
          </a:p>
        </p:txBody>
      </p:sp>
    </p:spTree>
    <p:extLst>
      <p:ext uri="{BB962C8B-B14F-4D97-AF65-F5344CB8AC3E}">
        <p14:creationId xmlns:p14="http://schemas.microsoft.com/office/powerpoint/2010/main" val="17113741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3.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It is important to God that you learn to respect adults.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Your parents (Eph. 6:1-2).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All adults (1 Pet. 5:5; Lev. 19:32). </a:t>
            </a:r>
          </a:p>
        </p:txBody>
      </p:sp>
    </p:spTree>
    <p:extLst>
      <p:ext uri="{BB962C8B-B14F-4D97-AF65-F5344CB8AC3E}">
        <p14:creationId xmlns:p14="http://schemas.microsoft.com/office/powerpoint/2010/main" val="102571374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3.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1236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Pay attention to your teacher.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Do what they tell you, without talking back.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Follow the rules for the classroom.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Say “please” and “thank you.”</a:t>
            </a:r>
          </a:p>
        </p:txBody>
      </p:sp>
    </p:spTree>
    <p:extLst>
      <p:ext uri="{BB962C8B-B14F-4D97-AF65-F5344CB8AC3E}">
        <p14:creationId xmlns:p14="http://schemas.microsoft.com/office/powerpoint/2010/main" val="8739422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4. Kindness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 are to put on kindness (Col. 3:12).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Being helpful, generous, tender, upright, and good to others.  </a:t>
            </a:r>
          </a:p>
        </p:txBody>
      </p:sp>
    </p:spTree>
    <p:extLst>
      <p:ext uri="{BB962C8B-B14F-4D97-AF65-F5344CB8AC3E}">
        <p14:creationId xmlns:p14="http://schemas.microsoft.com/office/powerpoint/2010/main" val="407612745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F098-9EC8-4F11-880E-48642BA5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+mn-lt"/>
              </a:rPr>
              <a:t>Back To School Supplies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5F243-1C49-49D6-9B19-F37ECDDC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/>
              <a:t>Your Faith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/>
              <a:t>Hard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/>
              <a:t>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/>
              <a:t>Kindness</a:t>
            </a:r>
            <a:endParaRPr lang="en-US" sz="4000" b="1" dirty="0"/>
          </a:p>
        </p:txBody>
      </p:sp>
      <p:pic>
        <p:nvPicPr>
          <p:cNvPr id="1028" name="Picture 4" descr="Original Converse All Star red backpack school bag | Shopee Philippines">
            <a:extLst>
              <a:ext uri="{FF2B5EF4-FFF2-40B4-BE49-F238E27FC236}">
                <a16:creationId xmlns:a16="http://schemas.microsoft.com/office/drawing/2014/main" id="{CBEB76CF-010A-4C70-985F-3A0CD123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2" y="2097777"/>
            <a:ext cx="4373217" cy="4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45165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3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HD Welcome Back To School Clipart At Getdrawings - Back To School  Clipart Transparent Transparent PNG Image - NicePNG.com">
            <a:extLst>
              <a:ext uri="{FF2B5EF4-FFF2-40B4-BE49-F238E27FC236}">
                <a16:creationId xmlns:a16="http://schemas.microsoft.com/office/drawing/2014/main" id="{146F5653-132D-4A8E-B36C-488A6C9C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57338"/>
            <a:ext cx="7124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shtags for Successful Back-to-School Campaigns">
            <a:extLst>
              <a:ext uri="{FF2B5EF4-FFF2-40B4-BE49-F238E27FC236}">
                <a16:creationId xmlns:a16="http://schemas.microsoft.com/office/drawing/2014/main" id="{147D711D-ADA8-48F7-B4D5-D1D38FB6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575"/>
            <a:ext cx="9144000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3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1.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“Above all, taking the shield of faith with which you will be able to quench all the fiery darts of the wicked one” (Eph. 6:16). </a:t>
            </a:r>
          </a:p>
        </p:txBody>
      </p:sp>
    </p:spTree>
    <p:extLst>
      <p:ext uri="{BB962C8B-B14F-4D97-AF65-F5344CB8AC3E}">
        <p14:creationId xmlns:p14="http://schemas.microsoft.com/office/powerpoint/2010/main" val="96393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1.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Faith is your unshakable belief and trust in God and His Word.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This will be tested at school! </a:t>
            </a:r>
          </a:p>
        </p:txBody>
      </p:sp>
    </p:spTree>
    <p:extLst>
      <p:ext uri="{BB962C8B-B14F-4D97-AF65-F5344CB8AC3E}">
        <p14:creationId xmlns:p14="http://schemas.microsoft.com/office/powerpoint/2010/main" val="105189370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1.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It is important that you strengthen your faith.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Read your Bible every day.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Attend all the services of the church.  </a:t>
            </a:r>
          </a:p>
        </p:txBody>
      </p:sp>
    </p:spTree>
    <p:extLst>
      <p:ext uri="{BB962C8B-B14F-4D97-AF65-F5344CB8AC3E}">
        <p14:creationId xmlns:p14="http://schemas.microsoft.com/office/powerpoint/2010/main" val="36798286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1.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985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It is also important that you share your faith with others.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Talk about the Bible, Jesus, church.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Invite friends to come to church and Bible class with you.  </a:t>
            </a:r>
          </a:p>
        </p:txBody>
      </p:sp>
    </p:spTree>
    <p:extLst>
      <p:ext uri="{BB962C8B-B14F-4D97-AF65-F5344CB8AC3E}">
        <p14:creationId xmlns:p14="http://schemas.microsoft.com/office/powerpoint/2010/main" val="231508168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2. Willingness to Work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“Whatever your hand finds to do, do it with your might…” (Eccl. 9:10). </a:t>
            </a:r>
          </a:p>
        </p:txBody>
      </p:sp>
    </p:spTree>
    <p:extLst>
      <p:ext uri="{BB962C8B-B14F-4D97-AF65-F5344CB8AC3E}">
        <p14:creationId xmlns:p14="http://schemas.microsoft.com/office/powerpoint/2010/main" val="357994109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 cool for school: School supplies through the years | WTOP">
            <a:extLst>
              <a:ext uri="{FF2B5EF4-FFF2-40B4-BE49-F238E27FC236}">
                <a16:creationId xmlns:a16="http://schemas.microsoft.com/office/drawing/2014/main" id="{0328E6ED-0DF4-47D1-8AD6-5BD2F7A03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34291" r="244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14903-83AA-45BB-A06F-10657EEF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2. Willingness to Work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B62-0D93-471A-8DDF-37278158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513"/>
            <a:ext cx="7886700" cy="4573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“And whatever you do, do it heartily, as to the Lord and not to men” (Col. 3:23). </a:t>
            </a:r>
          </a:p>
        </p:txBody>
      </p:sp>
    </p:spTree>
    <p:extLst>
      <p:ext uri="{BB962C8B-B14F-4D97-AF65-F5344CB8AC3E}">
        <p14:creationId xmlns:p14="http://schemas.microsoft.com/office/powerpoint/2010/main" val="180497156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306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2_Office Theme</vt:lpstr>
      <vt:lpstr>3_Office Theme</vt:lpstr>
      <vt:lpstr>PowerPoint Presentation</vt:lpstr>
      <vt:lpstr>PowerPoint Presentation</vt:lpstr>
      <vt:lpstr>PowerPoint Presentation</vt:lpstr>
      <vt:lpstr>1. Faith</vt:lpstr>
      <vt:lpstr>1. Faith</vt:lpstr>
      <vt:lpstr>1. Faith</vt:lpstr>
      <vt:lpstr>1. Faith</vt:lpstr>
      <vt:lpstr>2. Willingness to Work Hard</vt:lpstr>
      <vt:lpstr>2. Willingness to Work Hard</vt:lpstr>
      <vt:lpstr>3. Respect</vt:lpstr>
      <vt:lpstr>3. Respect</vt:lpstr>
      <vt:lpstr>3. Respect</vt:lpstr>
      <vt:lpstr>4. Kindness</vt:lpstr>
      <vt:lpstr>Back To School Supplies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69</cp:revision>
  <dcterms:created xsi:type="dcterms:W3CDTF">2008-03-16T18:22:36Z</dcterms:created>
  <dcterms:modified xsi:type="dcterms:W3CDTF">2021-08-15T19:19:19Z</dcterms:modified>
</cp:coreProperties>
</file>