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690" r:id="rId2"/>
  </p:sldMasterIdLst>
  <p:notesMasterIdLst>
    <p:notesMasterId r:id="rId14"/>
  </p:notesMasterIdLst>
  <p:sldIdLst>
    <p:sldId id="408" r:id="rId3"/>
    <p:sldId id="256" r:id="rId4"/>
    <p:sldId id="452" r:id="rId5"/>
    <p:sldId id="453" r:id="rId6"/>
    <p:sldId id="454" r:id="rId7"/>
    <p:sldId id="455" r:id="rId8"/>
    <p:sldId id="456" r:id="rId9"/>
    <p:sldId id="457" r:id="rId10"/>
    <p:sldId id="458" r:id="rId11"/>
    <p:sldId id="459" r:id="rId12"/>
    <p:sldId id="25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34623" autoAdjust="0"/>
    <p:restoredTop sz="86325" autoAdjust="0"/>
  </p:normalViewPr>
  <p:slideViewPr>
    <p:cSldViewPr>
      <p:cViewPr varScale="1">
        <p:scale>
          <a:sx n="68" d="100"/>
          <a:sy n="68" d="100"/>
        </p:scale>
        <p:origin x="514" y="6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562"/>
    </p:cViewPr>
  </p:sorterViewPr>
  <p:notesViewPr>
    <p:cSldViewPr>
      <p:cViewPr varScale="1">
        <p:scale>
          <a:sx n="76" d="100"/>
          <a:sy n="76" d="100"/>
        </p:scale>
        <p:origin x="-2971"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8DE7A2-50D1-4400-88E2-5E32D940C051}" type="datetimeFigureOut">
              <a:rPr lang="en-US"/>
              <a:pPr/>
              <a:t>7/26/2021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9F674F-5FF1-4C50-AE02-5B1470F93F7E}" type="slidenum">
              <a:rPr lang="en-US"/>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2CF2EC66-AD0C-4110-9077-791BAC2592AA}"/>
              </a:ext>
            </a:extLst>
          </p:cNvPr>
          <p:cNvSpPr txBox="1">
            <a:spLocks noGrp="1"/>
          </p:cNvSpPr>
          <p:nvPr>
            <p:ph type="sldNum" sz="quarter" idx="5"/>
          </p:nvPr>
        </p:nvSpPr>
        <p:spPr>
          <a:ln/>
        </p:spPr>
        <p:txBody>
          <a:bodyPr lIns="0" tIns="0" rIns="0" bIns="0" anchor="b" anchorCtr="0">
            <a:noAutofit/>
          </a:bodyPr>
          <a:lstStyle/>
          <a:p>
            <a:pPr marL="0" marR="0" lvl="0" indent="0" algn="r" defTabSz="914400" rtl="0" eaLnBrk="1" fontAlgn="auto" latinLnBrk="0" hangingPunct="0">
              <a:lnSpc>
                <a:spcPct val="100000"/>
              </a:lnSpc>
              <a:spcBef>
                <a:spcPts val="0"/>
              </a:spcBef>
              <a:spcAft>
                <a:spcPts val="0"/>
              </a:spcAft>
              <a:buClrTx/>
              <a:buSzTx/>
              <a:buFontTx/>
              <a:buNone/>
              <a:tabLst/>
              <a:defRPr/>
            </a:pPr>
            <a:fld id="{D16F1A4F-C1EC-4A67-9E49-B34B1E4DD456}" type="slidenum">
              <a:rPr kumimoji="0" lang="en-US" sz="1400" b="0" i="0" u="none" strike="noStrike" kern="1200" cap="none" spc="0" normalizeH="0" baseline="0" noProof="0" smtClean="0">
                <a:ln>
                  <a:noFill/>
                </a:ln>
                <a:solidFill>
                  <a:prstClr val="black"/>
                </a:solidFill>
                <a:effectLst/>
                <a:uLnTx/>
                <a:uFillTx/>
                <a:latin typeface="Times New Roman" pitchFamily="18"/>
                <a:cs typeface="Tahoma" pitchFamily="2"/>
              </a:rPr>
              <a:pPr marL="0" marR="0" lvl="0" indent="0" algn="r" defTabSz="914400" rtl="0" eaLnBrk="1" fontAlgn="auto" latinLnBrk="0" hangingPunct="0">
                <a:lnSpc>
                  <a:spcPct val="100000"/>
                </a:lnSpc>
                <a:spcBef>
                  <a:spcPts val="0"/>
                </a:spcBef>
                <a:spcAft>
                  <a:spcPts val="0"/>
                </a:spcAft>
                <a:buClrTx/>
                <a:buSzTx/>
                <a:buFontTx/>
                <a:buNone/>
                <a:tabLst/>
                <a:defRPr/>
              </a:pPr>
              <a:t>2</a:t>
            </a:fld>
            <a:endParaRPr kumimoji="0" lang="en-US" sz="1400" b="0" i="0" u="none" strike="noStrike" kern="1200" cap="none" spc="0" normalizeH="0" baseline="0" noProof="0">
              <a:ln>
                <a:noFill/>
              </a:ln>
              <a:solidFill>
                <a:prstClr val="black"/>
              </a:solidFill>
              <a:effectLst/>
              <a:uLnTx/>
              <a:uFillTx/>
              <a:latin typeface="Times New Roman" pitchFamily="18"/>
              <a:cs typeface="Tahoma" pitchFamily="2"/>
            </a:endParaRPr>
          </a:p>
        </p:txBody>
      </p:sp>
      <p:sp>
        <p:nvSpPr>
          <p:cNvPr id="2" name="Slide Image Placeholder 1">
            <a:extLst>
              <a:ext uri="{FF2B5EF4-FFF2-40B4-BE49-F238E27FC236}">
                <a16:creationId xmlns:a16="http://schemas.microsoft.com/office/drawing/2014/main" id="{F127DBF8-41C7-43AA-A481-748388508850}"/>
              </a:ext>
            </a:extLst>
          </p:cNvPr>
          <p:cNvSpPr>
            <a:spLocks noGrp="1" noRot="1" noChangeAspect="1" noResize="1"/>
          </p:cNvSpPr>
          <p:nvPr>
            <p:ph type="sldImg"/>
          </p:nvPr>
        </p:nvSpPr>
        <p:spPr>
          <a:xfrm>
            <a:off x="1371600" y="763588"/>
            <a:ext cx="5029200" cy="3771900"/>
          </a:xfrm>
          <a:solidFill>
            <a:schemeClr val="accent1"/>
          </a:solidFill>
          <a:ln w="25400">
            <a:solidFill>
              <a:schemeClr val="accent1">
                <a:shade val="50000"/>
              </a:schemeClr>
            </a:solidFill>
            <a:prstDash val="solid"/>
          </a:ln>
        </p:spPr>
      </p:sp>
      <p:sp>
        <p:nvSpPr>
          <p:cNvPr id="3" name="Notes Placeholder 2">
            <a:extLst>
              <a:ext uri="{FF2B5EF4-FFF2-40B4-BE49-F238E27FC236}">
                <a16:creationId xmlns:a16="http://schemas.microsoft.com/office/drawing/2014/main" id="{0C962DE7-9D29-44BB-8384-D43065EE2DE6}"/>
              </a:ext>
            </a:extLst>
          </p:cNvPr>
          <p:cNvSpPr txBox="1">
            <a:spLocks noGrp="1"/>
          </p:cNvSpPr>
          <p:nvPr>
            <p:ph type="body" sz="quarter" idx="1"/>
          </p:nvPr>
        </p:nvSpPr>
        <p:spPr/>
        <p:txBody>
          <a:bodyPr>
            <a:spAutoFit/>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39E7F816-B0C6-4016-92CF-A694094A560A}"/>
              </a:ext>
            </a:extLst>
          </p:cNvPr>
          <p:cNvSpPr txBox="1">
            <a:spLocks noGrp="1"/>
          </p:cNvSpPr>
          <p:nvPr>
            <p:ph type="sldNum" sz="quarter" idx="5"/>
          </p:nvPr>
        </p:nvSpPr>
        <p:spPr>
          <a:ln/>
        </p:spPr>
        <p:txBody>
          <a:bodyPr lIns="0" tIns="0" rIns="0" bIns="0" anchor="b" anchorCtr="0">
            <a:noAutofit/>
          </a:bodyPr>
          <a:lstStyle/>
          <a:p>
            <a:pPr marL="0" marR="0" lvl="0" indent="0" algn="r" defTabSz="914400" rtl="0" eaLnBrk="1" fontAlgn="auto" latinLnBrk="0" hangingPunct="0">
              <a:lnSpc>
                <a:spcPct val="100000"/>
              </a:lnSpc>
              <a:spcBef>
                <a:spcPts val="0"/>
              </a:spcBef>
              <a:spcAft>
                <a:spcPts val="0"/>
              </a:spcAft>
              <a:buClrTx/>
              <a:buSzTx/>
              <a:buFontTx/>
              <a:buNone/>
              <a:tabLst/>
              <a:defRPr/>
            </a:pPr>
            <a:fld id="{6473BC5E-B9A5-4365-AE77-ECE51608FA6B}" type="slidenum">
              <a:rPr kumimoji="0" lang="en-US" sz="1400" b="0" i="0" u="none" strike="noStrike" kern="1200" cap="none" spc="0" normalizeH="0" baseline="0" noProof="0" smtClean="0">
                <a:ln>
                  <a:noFill/>
                </a:ln>
                <a:solidFill>
                  <a:prstClr val="black"/>
                </a:solidFill>
                <a:effectLst/>
                <a:uLnTx/>
                <a:uFillTx/>
                <a:latin typeface="Times New Roman" pitchFamily="18"/>
                <a:cs typeface="Tahoma" pitchFamily="2"/>
              </a:rPr>
              <a:pPr marL="0" marR="0" lvl="0" indent="0" algn="r" defTabSz="914400" rtl="0" eaLnBrk="1" fontAlgn="auto" latinLnBrk="0" hangingPunct="0">
                <a:lnSpc>
                  <a:spcPct val="100000"/>
                </a:lnSpc>
                <a:spcBef>
                  <a:spcPts val="0"/>
                </a:spcBef>
                <a:spcAft>
                  <a:spcPts val="0"/>
                </a:spcAft>
                <a:buClrTx/>
                <a:buSzTx/>
                <a:buFontTx/>
                <a:buNone/>
                <a:tabLst/>
                <a:defRPr/>
              </a:pPr>
              <a:t>3</a:t>
            </a:fld>
            <a:endParaRPr kumimoji="0" lang="en-US" sz="1400" b="0" i="0" u="none" strike="noStrike" kern="1200" cap="none" spc="0" normalizeH="0" baseline="0" noProof="0">
              <a:ln>
                <a:noFill/>
              </a:ln>
              <a:solidFill>
                <a:prstClr val="black"/>
              </a:solidFill>
              <a:effectLst/>
              <a:uLnTx/>
              <a:uFillTx/>
              <a:latin typeface="Times New Roman" pitchFamily="18"/>
              <a:cs typeface="Tahoma" pitchFamily="2"/>
            </a:endParaRPr>
          </a:p>
        </p:txBody>
      </p:sp>
      <p:sp>
        <p:nvSpPr>
          <p:cNvPr id="2" name="Slide Image Placeholder 1">
            <a:extLst>
              <a:ext uri="{FF2B5EF4-FFF2-40B4-BE49-F238E27FC236}">
                <a16:creationId xmlns:a16="http://schemas.microsoft.com/office/drawing/2014/main" id="{0F323512-5BFF-4968-9A54-3A93313E7892}"/>
              </a:ext>
            </a:extLst>
          </p:cNvPr>
          <p:cNvSpPr>
            <a:spLocks noGrp="1" noRot="1" noChangeAspect="1" noResize="1"/>
          </p:cNvSpPr>
          <p:nvPr>
            <p:ph type="sldImg"/>
          </p:nvPr>
        </p:nvSpPr>
        <p:spPr>
          <a:xfrm>
            <a:off x="1371600" y="763588"/>
            <a:ext cx="5029200" cy="3771900"/>
          </a:xfrm>
          <a:solidFill>
            <a:schemeClr val="accent1"/>
          </a:solidFill>
          <a:ln w="25400">
            <a:solidFill>
              <a:schemeClr val="accent1">
                <a:shade val="50000"/>
              </a:schemeClr>
            </a:solidFill>
            <a:prstDash val="solid"/>
          </a:ln>
        </p:spPr>
      </p:sp>
      <p:sp>
        <p:nvSpPr>
          <p:cNvPr id="3" name="Notes Placeholder 2">
            <a:extLst>
              <a:ext uri="{FF2B5EF4-FFF2-40B4-BE49-F238E27FC236}">
                <a16:creationId xmlns:a16="http://schemas.microsoft.com/office/drawing/2014/main" id="{8D056D90-4EA5-4894-A643-F3DA07F5D420}"/>
              </a:ext>
            </a:extLst>
          </p:cNvPr>
          <p:cNvSpPr txBox="1">
            <a:spLocks noGrp="1"/>
          </p:cNvSpPr>
          <p:nvPr>
            <p:ph type="body" sz="quarter" idx="1"/>
          </p:nvPr>
        </p:nvSpPr>
        <p:spPr/>
        <p:txBody>
          <a:bodyPr>
            <a:spAutoFit/>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15D93F66-F61E-438A-9F93-167DCB407DEF}"/>
              </a:ext>
            </a:extLst>
          </p:cNvPr>
          <p:cNvSpPr txBox="1">
            <a:spLocks noGrp="1"/>
          </p:cNvSpPr>
          <p:nvPr>
            <p:ph type="sldNum" sz="quarter" idx="5"/>
          </p:nvPr>
        </p:nvSpPr>
        <p:spPr>
          <a:ln/>
        </p:spPr>
        <p:txBody>
          <a:bodyPr lIns="0" tIns="0" rIns="0" bIns="0" anchor="b" anchorCtr="0">
            <a:noAutofit/>
          </a:bodyPr>
          <a:lstStyle/>
          <a:p>
            <a:pPr marL="0" marR="0" lvl="0" indent="0" algn="r" defTabSz="914400" rtl="0" eaLnBrk="1" fontAlgn="auto" latinLnBrk="0" hangingPunct="0">
              <a:lnSpc>
                <a:spcPct val="100000"/>
              </a:lnSpc>
              <a:spcBef>
                <a:spcPts val="0"/>
              </a:spcBef>
              <a:spcAft>
                <a:spcPts val="0"/>
              </a:spcAft>
              <a:buClrTx/>
              <a:buSzTx/>
              <a:buFontTx/>
              <a:buNone/>
              <a:tabLst/>
              <a:defRPr/>
            </a:pPr>
            <a:fld id="{9E63C38E-42D0-42FA-85E9-37BBBF7A0ECE}" type="slidenum">
              <a:rPr kumimoji="0" lang="en-US" sz="1400" b="0" i="0" u="none" strike="noStrike" kern="1200" cap="none" spc="0" normalizeH="0" baseline="0" noProof="0" smtClean="0">
                <a:ln>
                  <a:noFill/>
                </a:ln>
                <a:solidFill>
                  <a:prstClr val="black"/>
                </a:solidFill>
                <a:effectLst/>
                <a:uLnTx/>
                <a:uFillTx/>
                <a:latin typeface="Times New Roman" pitchFamily="18"/>
                <a:cs typeface="Tahoma" pitchFamily="2"/>
              </a:rPr>
              <a:pPr marL="0" marR="0" lvl="0" indent="0" algn="r" defTabSz="914400" rtl="0" eaLnBrk="1" fontAlgn="auto" latinLnBrk="0" hangingPunct="0">
                <a:lnSpc>
                  <a:spcPct val="100000"/>
                </a:lnSpc>
                <a:spcBef>
                  <a:spcPts val="0"/>
                </a:spcBef>
                <a:spcAft>
                  <a:spcPts val="0"/>
                </a:spcAft>
                <a:buClrTx/>
                <a:buSzTx/>
                <a:buFontTx/>
                <a:buNone/>
                <a:tabLst/>
                <a:defRPr/>
              </a:pPr>
              <a:t>4</a:t>
            </a:fld>
            <a:endParaRPr kumimoji="0" lang="en-US" sz="1400" b="0" i="0" u="none" strike="noStrike" kern="1200" cap="none" spc="0" normalizeH="0" baseline="0" noProof="0">
              <a:ln>
                <a:noFill/>
              </a:ln>
              <a:solidFill>
                <a:prstClr val="black"/>
              </a:solidFill>
              <a:effectLst/>
              <a:uLnTx/>
              <a:uFillTx/>
              <a:latin typeface="Times New Roman" pitchFamily="18"/>
              <a:cs typeface="Tahoma" pitchFamily="2"/>
            </a:endParaRPr>
          </a:p>
        </p:txBody>
      </p:sp>
      <p:sp>
        <p:nvSpPr>
          <p:cNvPr id="2" name="Slide Image Placeholder 1">
            <a:extLst>
              <a:ext uri="{FF2B5EF4-FFF2-40B4-BE49-F238E27FC236}">
                <a16:creationId xmlns:a16="http://schemas.microsoft.com/office/drawing/2014/main" id="{4FC7D6ED-9DDC-46B9-A59B-F41FE04D7252}"/>
              </a:ext>
            </a:extLst>
          </p:cNvPr>
          <p:cNvSpPr>
            <a:spLocks noGrp="1" noRot="1" noChangeAspect="1" noResize="1"/>
          </p:cNvSpPr>
          <p:nvPr>
            <p:ph type="sldImg"/>
          </p:nvPr>
        </p:nvSpPr>
        <p:spPr>
          <a:xfrm>
            <a:off x="1371600" y="763588"/>
            <a:ext cx="5029200" cy="3771900"/>
          </a:xfrm>
          <a:solidFill>
            <a:schemeClr val="accent1"/>
          </a:solidFill>
          <a:ln w="25400">
            <a:solidFill>
              <a:schemeClr val="accent1">
                <a:shade val="50000"/>
              </a:schemeClr>
            </a:solidFill>
            <a:prstDash val="solid"/>
          </a:ln>
        </p:spPr>
      </p:sp>
      <p:sp>
        <p:nvSpPr>
          <p:cNvPr id="3" name="Notes Placeholder 2">
            <a:extLst>
              <a:ext uri="{FF2B5EF4-FFF2-40B4-BE49-F238E27FC236}">
                <a16:creationId xmlns:a16="http://schemas.microsoft.com/office/drawing/2014/main" id="{3120A702-46A0-4316-8FE4-25A7A41FA4A2}"/>
              </a:ext>
            </a:extLst>
          </p:cNvPr>
          <p:cNvSpPr txBox="1">
            <a:spLocks noGrp="1"/>
          </p:cNvSpPr>
          <p:nvPr>
            <p:ph type="body" sz="quarter" idx="1"/>
          </p:nvPr>
        </p:nvSpPr>
        <p:spPr/>
        <p:txBody>
          <a:bodyPr>
            <a:spAutoFit/>
          </a:bodyPr>
          <a:lstStyle/>
          <a:p>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9E98E25D-17F9-443F-9E93-054958E14446}"/>
              </a:ext>
            </a:extLst>
          </p:cNvPr>
          <p:cNvSpPr txBox="1">
            <a:spLocks noGrp="1"/>
          </p:cNvSpPr>
          <p:nvPr>
            <p:ph type="sldNum" sz="quarter" idx="5"/>
          </p:nvPr>
        </p:nvSpPr>
        <p:spPr>
          <a:ln/>
        </p:spPr>
        <p:txBody>
          <a:bodyPr lIns="0" tIns="0" rIns="0" bIns="0" anchor="b" anchorCtr="0">
            <a:noAutofit/>
          </a:bodyPr>
          <a:lstStyle/>
          <a:p>
            <a:pPr marL="0" marR="0" lvl="0" indent="0" algn="r" defTabSz="914400" rtl="0" eaLnBrk="1" fontAlgn="auto" latinLnBrk="0" hangingPunct="0">
              <a:lnSpc>
                <a:spcPct val="100000"/>
              </a:lnSpc>
              <a:spcBef>
                <a:spcPts val="0"/>
              </a:spcBef>
              <a:spcAft>
                <a:spcPts val="0"/>
              </a:spcAft>
              <a:buClrTx/>
              <a:buSzTx/>
              <a:buFontTx/>
              <a:buNone/>
              <a:tabLst/>
              <a:defRPr/>
            </a:pPr>
            <a:fld id="{0EABFCC3-7108-42BC-A564-42C6AA70940A}" type="slidenum">
              <a:rPr kumimoji="0" lang="en-US" sz="1400" b="0" i="0" u="none" strike="noStrike" kern="1200" cap="none" spc="0" normalizeH="0" baseline="0" noProof="0" smtClean="0">
                <a:ln>
                  <a:noFill/>
                </a:ln>
                <a:solidFill>
                  <a:prstClr val="black"/>
                </a:solidFill>
                <a:effectLst/>
                <a:uLnTx/>
                <a:uFillTx/>
                <a:latin typeface="Times New Roman" pitchFamily="18"/>
                <a:cs typeface="Tahoma" pitchFamily="2"/>
              </a:rPr>
              <a:pPr marL="0" marR="0" lvl="0" indent="0" algn="r" defTabSz="914400" rtl="0" eaLnBrk="1" fontAlgn="auto" latinLnBrk="0" hangingPunct="0">
                <a:lnSpc>
                  <a:spcPct val="100000"/>
                </a:lnSpc>
                <a:spcBef>
                  <a:spcPts val="0"/>
                </a:spcBef>
                <a:spcAft>
                  <a:spcPts val="0"/>
                </a:spcAft>
                <a:buClrTx/>
                <a:buSzTx/>
                <a:buFontTx/>
                <a:buNone/>
                <a:tabLst/>
                <a:defRPr/>
              </a:pPr>
              <a:t>5</a:t>
            </a:fld>
            <a:endParaRPr kumimoji="0" lang="en-US" sz="1400" b="0" i="0" u="none" strike="noStrike" kern="1200" cap="none" spc="0" normalizeH="0" baseline="0" noProof="0">
              <a:ln>
                <a:noFill/>
              </a:ln>
              <a:solidFill>
                <a:prstClr val="black"/>
              </a:solidFill>
              <a:effectLst/>
              <a:uLnTx/>
              <a:uFillTx/>
              <a:latin typeface="Times New Roman" pitchFamily="18"/>
              <a:cs typeface="Tahoma" pitchFamily="2"/>
            </a:endParaRPr>
          </a:p>
        </p:txBody>
      </p:sp>
      <p:sp>
        <p:nvSpPr>
          <p:cNvPr id="2" name="Slide Image Placeholder 1">
            <a:extLst>
              <a:ext uri="{FF2B5EF4-FFF2-40B4-BE49-F238E27FC236}">
                <a16:creationId xmlns:a16="http://schemas.microsoft.com/office/drawing/2014/main" id="{B8DFE8FD-2DBD-4106-89C9-9D1BCED8CC66}"/>
              </a:ext>
            </a:extLst>
          </p:cNvPr>
          <p:cNvSpPr>
            <a:spLocks noGrp="1" noRot="1" noChangeAspect="1" noResize="1"/>
          </p:cNvSpPr>
          <p:nvPr>
            <p:ph type="sldImg"/>
          </p:nvPr>
        </p:nvSpPr>
        <p:spPr>
          <a:xfrm>
            <a:off x="1371600" y="763588"/>
            <a:ext cx="5029200" cy="3771900"/>
          </a:xfrm>
          <a:solidFill>
            <a:schemeClr val="accent1"/>
          </a:solidFill>
          <a:ln w="25400">
            <a:solidFill>
              <a:schemeClr val="accent1">
                <a:shade val="50000"/>
              </a:schemeClr>
            </a:solidFill>
            <a:prstDash val="solid"/>
          </a:ln>
        </p:spPr>
      </p:sp>
      <p:sp>
        <p:nvSpPr>
          <p:cNvPr id="3" name="Notes Placeholder 2">
            <a:extLst>
              <a:ext uri="{FF2B5EF4-FFF2-40B4-BE49-F238E27FC236}">
                <a16:creationId xmlns:a16="http://schemas.microsoft.com/office/drawing/2014/main" id="{AA656AB1-B63A-4786-A02B-BCD30780998A}"/>
              </a:ext>
            </a:extLst>
          </p:cNvPr>
          <p:cNvSpPr txBox="1">
            <a:spLocks noGrp="1"/>
          </p:cNvSpPr>
          <p:nvPr>
            <p:ph type="body" sz="quarter" idx="1"/>
          </p:nvPr>
        </p:nvSpPr>
        <p:spPr/>
        <p:txBody>
          <a:bodyPr>
            <a:spAutoFit/>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A2DECDE8-7926-4F55-9DF0-5F4A04046CD8}"/>
              </a:ext>
            </a:extLst>
          </p:cNvPr>
          <p:cNvSpPr txBox="1">
            <a:spLocks noGrp="1"/>
          </p:cNvSpPr>
          <p:nvPr>
            <p:ph type="sldNum" sz="quarter" idx="5"/>
          </p:nvPr>
        </p:nvSpPr>
        <p:spPr>
          <a:ln/>
        </p:spPr>
        <p:txBody>
          <a:bodyPr lIns="0" tIns="0" rIns="0" bIns="0" anchor="b" anchorCtr="0">
            <a:noAutofit/>
          </a:bodyPr>
          <a:lstStyle/>
          <a:p>
            <a:pPr marL="0" marR="0" lvl="0" indent="0" algn="r" defTabSz="914400" rtl="0" eaLnBrk="1" fontAlgn="auto" latinLnBrk="0" hangingPunct="0">
              <a:lnSpc>
                <a:spcPct val="100000"/>
              </a:lnSpc>
              <a:spcBef>
                <a:spcPts val="0"/>
              </a:spcBef>
              <a:spcAft>
                <a:spcPts val="0"/>
              </a:spcAft>
              <a:buClrTx/>
              <a:buSzTx/>
              <a:buFontTx/>
              <a:buNone/>
              <a:tabLst/>
              <a:defRPr/>
            </a:pPr>
            <a:fld id="{E57B2520-34A9-4A1F-87AB-D29A3460AF46}" type="slidenum">
              <a:rPr kumimoji="0" lang="en-US" sz="1400" b="0" i="0" u="none" strike="noStrike" kern="1200" cap="none" spc="0" normalizeH="0" baseline="0" noProof="0" smtClean="0">
                <a:ln>
                  <a:noFill/>
                </a:ln>
                <a:solidFill>
                  <a:prstClr val="black"/>
                </a:solidFill>
                <a:effectLst/>
                <a:uLnTx/>
                <a:uFillTx/>
                <a:latin typeface="Times New Roman" pitchFamily="18"/>
                <a:cs typeface="Tahoma" pitchFamily="2"/>
              </a:rPr>
              <a:pPr marL="0" marR="0" lvl="0" indent="0" algn="r" defTabSz="914400" rtl="0" eaLnBrk="1" fontAlgn="auto" latinLnBrk="0" hangingPunct="0">
                <a:lnSpc>
                  <a:spcPct val="100000"/>
                </a:lnSpc>
                <a:spcBef>
                  <a:spcPts val="0"/>
                </a:spcBef>
                <a:spcAft>
                  <a:spcPts val="0"/>
                </a:spcAft>
                <a:buClrTx/>
                <a:buSzTx/>
                <a:buFontTx/>
                <a:buNone/>
                <a:tabLst/>
                <a:defRPr/>
              </a:pPr>
              <a:t>6</a:t>
            </a:fld>
            <a:endParaRPr kumimoji="0" lang="en-US" sz="1400" b="0" i="0" u="none" strike="noStrike" kern="1200" cap="none" spc="0" normalizeH="0" baseline="0" noProof="0">
              <a:ln>
                <a:noFill/>
              </a:ln>
              <a:solidFill>
                <a:prstClr val="black"/>
              </a:solidFill>
              <a:effectLst/>
              <a:uLnTx/>
              <a:uFillTx/>
              <a:latin typeface="Times New Roman" pitchFamily="18"/>
              <a:cs typeface="Tahoma" pitchFamily="2"/>
            </a:endParaRPr>
          </a:p>
        </p:txBody>
      </p:sp>
      <p:sp>
        <p:nvSpPr>
          <p:cNvPr id="2" name="Slide Image Placeholder 1">
            <a:extLst>
              <a:ext uri="{FF2B5EF4-FFF2-40B4-BE49-F238E27FC236}">
                <a16:creationId xmlns:a16="http://schemas.microsoft.com/office/drawing/2014/main" id="{3D4613D4-E18E-48C7-9371-933FB7F58818}"/>
              </a:ext>
            </a:extLst>
          </p:cNvPr>
          <p:cNvSpPr>
            <a:spLocks noGrp="1" noRot="1" noChangeAspect="1" noResize="1"/>
          </p:cNvSpPr>
          <p:nvPr>
            <p:ph type="sldImg"/>
          </p:nvPr>
        </p:nvSpPr>
        <p:spPr>
          <a:xfrm>
            <a:off x="1371600" y="763588"/>
            <a:ext cx="5029200" cy="3771900"/>
          </a:xfrm>
          <a:solidFill>
            <a:schemeClr val="accent1"/>
          </a:solidFill>
          <a:ln w="25400">
            <a:solidFill>
              <a:schemeClr val="accent1">
                <a:shade val="50000"/>
              </a:schemeClr>
            </a:solidFill>
            <a:prstDash val="solid"/>
          </a:ln>
        </p:spPr>
      </p:sp>
      <p:sp>
        <p:nvSpPr>
          <p:cNvPr id="3" name="Notes Placeholder 2">
            <a:extLst>
              <a:ext uri="{FF2B5EF4-FFF2-40B4-BE49-F238E27FC236}">
                <a16:creationId xmlns:a16="http://schemas.microsoft.com/office/drawing/2014/main" id="{50DABC90-9279-4E70-A448-C10C1CB65B0B}"/>
              </a:ext>
            </a:extLst>
          </p:cNvPr>
          <p:cNvSpPr txBox="1">
            <a:spLocks noGrp="1"/>
          </p:cNvSpPr>
          <p:nvPr>
            <p:ph type="body" sz="quarter" idx="1"/>
          </p:nvPr>
        </p:nvSpPr>
        <p:spPr/>
        <p:txBody>
          <a:bodyPr>
            <a:spAutoFit/>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DD6A01DA-7889-43AA-81C4-F2171F4665CE}"/>
              </a:ext>
            </a:extLst>
          </p:cNvPr>
          <p:cNvSpPr txBox="1">
            <a:spLocks noGrp="1"/>
          </p:cNvSpPr>
          <p:nvPr>
            <p:ph type="sldNum" sz="quarter" idx="5"/>
          </p:nvPr>
        </p:nvSpPr>
        <p:spPr>
          <a:ln/>
        </p:spPr>
        <p:txBody>
          <a:bodyPr lIns="0" tIns="0" rIns="0" bIns="0" anchor="b" anchorCtr="0">
            <a:noAutofit/>
          </a:bodyPr>
          <a:lstStyle/>
          <a:p>
            <a:pPr marL="0" marR="0" lvl="0" indent="0" algn="r" defTabSz="914400" rtl="0" eaLnBrk="1" fontAlgn="auto" latinLnBrk="0" hangingPunct="0">
              <a:lnSpc>
                <a:spcPct val="100000"/>
              </a:lnSpc>
              <a:spcBef>
                <a:spcPts val="0"/>
              </a:spcBef>
              <a:spcAft>
                <a:spcPts val="0"/>
              </a:spcAft>
              <a:buClrTx/>
              <a:buSzTx/>
              <a:buFontTx/>
              <a:buNone/>
              <a:tabLst/>
              <a:defRPr/>
            </a:pPr>
            <a:fld id="{8DB6DE82-B175-4989-84D9-450BAE7A2DAA}" type="slidenum">
              <a:rPr kumimoji="0" lang="en-US" sz="1400" b="0" i="0" u="none" strike="noStrike" kern="1200" cap="none" spc="0" normalizeH="0" baseline="0" noProof="0" smtClean="0">
                <a:ln>
                  <a:noFill/>
                </a:ln>
                <a:solidFill>
                  <a:prstClr val="black"/>
                </a:solidFill>
                <a:effectLst/>
                <a:uLnTx/>
                <a:uFillTx/>
                <a:latin typeface="Times New Roman" pitchFamily="18"/>
                <a:cs typeface="Tahoma" pitchFamily="2"/>
              </a:rPr>
              <a:pPr marL="0" marR="0" lvl="0" indent="0" algn="r" defTabSz="914400" rtl="0" eaLnBrk="1" fontAlgn="auto" latinLnBrk="0" hangingPunct="0">
                <a:lnSpc>
                  <a:spcPct val="100000"/>
                </a:lnSpc>
                <a:spcBef>
                  <a:spcPts val="0"/>
                </a:spcBef>
                <a:spcAft>
                  <a:spcPts val="0"/>
                </a:spcAft>
                <a:buClrTx/>
                <a:buSzTx/>
                <a:buFontTx/>
                <a:buNone/>
                <a:tabLst/>
                <a:defRPr/>
              </a:pPr>
              <a:t>7</a:t>
            </a:fld>
            <a:endParaRPr kumimoji="0" lang="en-US" sz="1400" b="0" i="0" u="none" strike="noStrike" kern="1200" cap="none" spc="0" normalizeH="0" baseline="0" noProof="0">
              <a:ln>
                <a:noFill/>
              </a:ln>
              <a:solidFill>
                <a:prstClr val="black"/>
              </a:solidFill>
              <a:effectLst/>
              <a:uLnTx/>
              <a:uFillTx/>
              <a:latin typeface="Times New Roman" pitchFamily="18"/>
              <a:cs typeface="Tahoma" pitchFamily="2"/>
            </a:endParaRPr>
          </a:p>
        </p:txBody>
      </p:sp>
      <p:sp>
        <p:nvSpPr>
          <p:cNvPr id="2" name="Slide Image Placeholder 1">
            <a:extLst>
              <a:ext uri="{FF2B5EF4-FFF2-40B4-BE49-F238E27FC236}">
                <a16:creationId xmlns:a16="http://schemas.microsoft.com/office/drawing/2014/main" id="{1238EB82-E923-419E-9D2D-B90F01F537CC}"/>
              </a:ext>
            </a:extLst>
          </p:cNvPr>
          <p:cNvSpPr>
            <a:spLocks noGrp="1" noRot="1" noChangeAspect="1" noResize="1"/>
          </p:cNvSpPr>
          <p:nvPr>
            <p:ph type="sldImg"/>
          </p:nvPr>
        </p:nvSpPr>
        <p:spPr>
          <a:xfrm>
            <a:off x="1371600" y="763588"/>
            <a:ext cx="5029200" cy="3771900"/>
          </a:xfrm>
          <a:solidFill>
            <a:schemeClr val="accent1"/>
          </a:solidFill>
          <a:ln w="25400">
            <a:solidFill>
              <a:schemeClr val="accent1">
                <a:shade val="50000"/>
              </a:schemeClr>
            </a:solidFill>
            <a:prstDash val="solid"/>
          </a:ln>
        </p:spPr>
      </p:sp>
      <p:sp>
        <p:nvSpPr>
          <p:cNvPr id="3" name="Notes Placeholder 2">
            <a:extLst>
              <a:ext uri="{FF2B5EF4-FFF2-40B4-BE49-F238E27FC236}">
                <a16:creationId xmlns:a16="http://schemas.microsoft.com/office/drawing/2014/main" id="{ACC0019B-D80E-4E3B-AAA6-5764B20F14AC}"/>
              </a:ext>
            </a:extLst>
          </p:cNvPr>
          <p:cNvSpPr txBox="1">
            <a:spLocks noGrp="1"/>
          </p:cNvSpPr>
          <p:nvPr>
            <p:ph type="body" sz="quarter" idx="1"/>
          </p:nvPr>
        </p:nvSpPr>
        <p:spPr/>
        <p:txBody>
          <a:bodyPr>
            <a:spAutoFit/>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4C6659C7-2C88-489B-9BC3-7D9632F4A02E}"/>
              </a:ext>
            </a:extLst>
          </p:cNvPr>
          <p:cNvSpPr txBox="1">
            <a:spLocks noGrp="1"/>
          </p:cNvSpPr>
          <p:nvPr>
            <p:ph type="sldNum" sz="quarter" idx="5"/>
          </p:nvPr>
        </p:nvSpPr>
        <p:spPr>
          <a:ln/>
        </p:spPr>
        <p:txBody>
          <a:bodyPr lIns="0" tIns="0" rIns="0" bIns="0" anchor="b" anchorCtr="0">
            <a:noAutofit/>
          </a:bodyPr>
          <a:lstStyle/>
          <a:p>
            <a:pPr marL="0" marR="0" lvl="0" indent="0" algn="r" defTabSz="914400" rtl="0" eaLnBrk="1" fontAlgn="auto" latinLnBrk="0" hangingPunct="0">
              <a:lnSpc>
                <a:spcPct val="100000"/>
              </a:lnSpc>
              <a:spcBef>
                <a:spcPts val="0"/>
              </a:spcBef>
              <a:spcAft>
                <a:spcPts val="0"/>
              </a:spcAft>
              <a:buClrTx/>
              <a:buSzTx/>
              <a:buFontTx/>
              <a:buNone/>
              <a:tabLst/>
              <a:defRPr/>
            </a:pPr>
            <a:fld id="{5A660DF8-6ACC-4B02-84B1-2015FD4DC96D}" type="slidenum">
              <a:rPr kumimoji="0" lang="en-US" sz="1400" b="0" i="0" u="none" strike="noStrike" kern="1200" cap="none" spc="0" normalizeH="0" baseline="0" noProof="0" smtClean="0">
                <a:ln>
                  <a:noFill/>
                </a:ln>
                <a:solidFill>
                  <a:prstClr val="black"/>
                </a:solidFill>
                <a:effectLst/>
                <a:uLnTx/>
                <a:uFillTx/>
                <a:latin typeface="Times New Roman" pitchFamily="18"/>
                <a:cs typeface="Tahoma" pitchFamily="2"/>
              </a:rPr>
              <a:pPr marL="0" marR="0" lvl="0" indent="0" algn="r" defTabSz="914400" rtl="0" eaLnBrk="1" fontAlgn="auto" latinLnBrk="0" hangingPunct="0">
                <a:lnSpc>
                  <a:spcPct val="100000"/>
                </a:lnSpc>
                <a:spcBef>
                  <a:spcPts val="0"/>
                </a:spcBef>
                <a:spcAft>
                  <a:spcPts val="0"/>
                </a:spcAft>
                <a:buClrTx/>
                <a:buSzTx/>
                <a:buFontTx/>
                <a:buNone/>
                <a:tabLst/>
                <a:defRPr/>
              </a:pPr>
              <a:t>8</a:t>
            </a:fld>
            <a:endParaRPr kumimoji="0" lang="en-US" sz="1400" b="0" i="0" u="none" strike="noStrike" kern="1200" cap="none" spc="0" normalizeH="0" baseline="0" noProof="0">
              <a:ln>
                <a:noFill/>
              </a:ln>
              <a:solidFill>
                <a:prstClr val="black"/>
              </a:solidFill>
              <a:effectLst/>
              <a:uLnTx/>
              <a:uFillTx/>
              <a:latin typeface="Times New Roman" pitchFamily="18"/>
              <a:cs typeface="Tahoma" pitchFamily="2"/>
            </a:endParaRPr>
          </a:p>
        </p:txBody>
      </p:sp>
      <p:sp>
        <p:nvSpPr>
          <p:cNvPr id="2" name="Slide Image Placeholder 1">
            <a:extLst>
              <a:ext uri="{FF2B5EF4-FFF2-40B4-BE49-F238E27FC236}">
                <a16:creationId xmlns:a16="http://schemas.microsoft.com/office/drawing/2014/main" id="{CB905EA7-A917-4B77-8F0A-F1FF663E27B2}"/>
              </a:ext>
            </a:extLst>
          </p:cNvPr>
          <p:cNvSpPr>
            <a:spLocks noGrp="1" noRot="1" noChangeAspect="1" noResize="1"/>
          </p:cNvSpPr>
          <p:nvPr>
            <p:ph type="sldImg"/>
          </p:nvPr>
        </p:nvSpPr>
        <p:spPr>
          <a:xfrm>
            <a:off x="1371600" y="763588"/>
            <a:ext cx="5029200" cy="3771900"/>
          </a:xfrm>
          <a:solidFill>
            <a:schemeClr val="accent1"/>
          </a:solidFill>
          <a:ln w="25400">
            <a:solidFill>
              <a:schemeClr val="accent1">
                <a:shade val="50000"/>
              </a:schemeClr>
            </a:solidFill>
            <a:prstDash val="solid"/>
          </a:ln>
        </p:spPr>
      </p:sp>
      <p:sp>
        <p:nvSpPr>
          <p:cNvPr id="3" name="Notes Placeholder 2">
            <a:extLst>
              <a:ext uri="{FF2B5EF4-FFF2-40B4-BE49-F238E27FC236}">
                <a16:creationId xmlns:a16="http://schemas.microsoft.com/office/drawing/2014/main" id="{6087E7A7-7A4E-4D3C-AEBC-B0A071F0CD6D}"/>
              </a:ext>
            </a:extLst>
          </p:cNvPr>
          <p:cNvSpPr txBox="1">
            <a:spLocks noGrp="1"/>
          </p:cNvSpPr>
          <p:nvPr>
            <p:ph type="body" sz="quarter" idx="1"/>
          </p:nvPr>
        </p:nvSpPr>
        <p:spPr/>
        <p:txBody>
          <a:bodyPr>
            <a:spAutoFit/>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FCF57F1E-D551-4673-B255-537755F430B4}"/>
              </a:ext>
            </a:extLst>
          </p:cNvPr>
          <p:cNvSpPr txBox="1">
            <a:spLocks noGrp="1"/>
          </p:cNvSpPr>
          <p:nvPr>
            <p:ph type="sldNum" sz="quarter" idx="5"/>
          </p:nvPr>
        </p:nvSpPr>
        <p:spPr>
          <a:ln/>
        </p:spPr>
        <p:txBody>
          <a:bodyPr lIns="0" tIns="0" rIns="0" bIns="0" anchor="b" anchorCtr="0">
            <a:noAutofit/>
          </a:bodyPr>
          <a:lstStyle/>
          <a:p>
            <a:pPr marL="0" marR="0" lvl="0" indent="0" algn="r" defTabSz="914400" rtl="0" eaLnBrk="1" fontAlgn="auto" latinLnBrk="0" hangingPunct="0">
              <a:lnSpc>
                <a:spcPct val="100000"/>
              </a:lnSpc>
              <a:spcBef>
                <a:spcPts val="0"/>
              </a:spcBef>
              <a:spcAft>
                <a:spcPts val="0"/>
              </a:spcAft>
              <a:buClrTx/>
              <a:buSzTx/>
              <a:buFontTx/>
              <a:buNone/>
              <a:tabLst/>
              <a:defRPr/>
            </a:pPr>
            <a:fld id="{97B45C86-CCE9-4524-8CBD-C4ABF1330A02}" type="slidenum">
              <a:rPr kumimoji="0" lang="en-US" sz="1400" b="0" i="0" u="none" strike="noStrike" kern="1200" cap="none" spc="0" normalizeH="0" baseline="0" noProof="0" smtClean="0">
                <a:ln>
                  <a:noFill/>
                </a:ln>
                <a:solidFill>
                  <a:prstClr val="black"/>
                </a:solidFill>
                <a:effectLst/>
                <a:uLnTx/>
                <a:uFillTx/>
                <a:latin typeface="Times New Roman" pitchFamily="18"/>
                <a:cs typeface="Tahoma" pitchFamily="2"/>
              </a:rPr>
              <a:pPr marL="0" marR="0" lvl="0" indent="0" algn="r" defTabSz="914400" rtl="0" eaLnBrk="1" fontAlgn="auto" latinLnBrk="0" hangingPunct="0">
                <a:lnSpc>
                  <a:spcPct val="100000"/>
                </a:lnSpc>
                <a:spcBef>
                  <a:spcPts val="0"/>
                </a:spcBef>
                <a:spcAft>
                  <a:spcPts val="0"/>
                </a:spcAft>
                <a:buClrTx/>
                <a:buSzTx/>
                <a:buFontTx/>
                <a:buNone/>
                <a:tabLst/>
                <a:defRPr/>
              </a:pPr>
              <a:t>9</a:t>
            </a:fld>
            <a:endParaRPr kumimoji="0" lang="en-US" sz="1400" b="0" i="0" u="none" strike="noStrike" kern="1200" cap="none" spc="0" normalizeH="0" baseline="0" noProof="0">
              <a:ln>
                <a:noFill/>
              </a:ln>
              <a:solidFill>
                <a:prstClr val="black"/>
              </a:solidFill>
              <a:effectLst/>
              <a:uLnTx/>
              <a:uFillTx/>
              <a:latin typeface="Times New Roman" pitchFamily="18"/>
              <a:cs typeface="Tahoma" pitchFamily="2"/>
            </a:endParaRPr>
          </a:p>
        </p:txBody>
      </p:sp>
      <p:sp>
        <p:nvSpPr>
          <p:cNvPr id="2" name="Slide Image Placeholder 1">
            <a:extLst>
              <a:ext uri="{FF2B5EF4-FFF2-40B4-BE49-F238E27FC236}">
                <a16:creationId xmlns:a16="http://schemas.microsoft.com/office/drawing/2014/main" id="{309C3DE5-89EF-4FD8-87CD-F51644D398F9}"/>
              </a:ext>
            </a:extLst>
          </p:cNvPr>
          <p:cNvSpPr>
            <a:spLocks noGrp="1" noRot="1" noChangeAspect="1" noResize="1"/>
          </p:cNvSpPr>
          <p:nvPr>
            <p:ph type="sldImg"/>
          </p:nvPr>
        </p:nvSpPr>
        <p:spPr>
          <a:xfrm>
            <a:off x="1371600" y="763588"/>
            <a:ext cx="5029200" cy="3771900"/>
          </a:xfrm>
          <a:solidFill>
            <a:schemeClr val="accent1"/>
          </a:solidFill>
          <a:ln w="25400">
            <a:solidFill>
              <a:schemeClr val="accent1">
                <a:shade val="50000"/>
              </a:schemeClr>
            </a:solidFill>
            <a:prstDash val="solid"/>
          </a:ln>
        </p:spPr>
      </p:sp>
      <p:sp>
        <p:nvSpPr>
          <p:cNvPr id="3" name="Notes Placeholder 2">
            <a:extLst>
              <a:ext uri="{FF2B5EF4-FFF2-40B4-BE49-F238E27FC236}">
                <a16:creationId xmlns:a16="http://schemas.microsoft.com/office/drawing/2014/main" id="{9DF066B7-E52B-4647-A15B-3E985A626039}"/>
              </a:ext>
            </a:extLst>
          </p:cNvPr>
          <p:cNvSpPr txBox="1">
            <a:spLocks noGrp="1"/>
          </p:cNvSpPr>
          <p:nvPr>
            <p:ph type="body" sz="quarter" idx="1"/>
          </p:nvPr>
        </p:nvSpPr>
        <p:spPr/>
        <p:txBody>
          <a:bodyPr>
            <a:spAutoFit/>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96D89760-B746-42CF-84B7-E1FBA9705940}"/>
              </a:ext>
            </a:extLst>
          </p:cNvPr>
          <p:cNvSpPr txBox="1">
            <a:spLocks noGrp="1"/>
          </p:cNvSpPr>
          <p:nvPr>
            <p:ph type="sldNum" sz="quarter" idx="5"/>
          </p:nvPr>
        </p:nvSpPr>
        <p:spPr>
          <a:ln/>
        </p:spPr>
        <p:txBody>
          <a:bodyPr lIns="0" tIns="0" rIns="0" bIns="0" anchor="b" anchorCtr="0">
            <a:noAutofit/>
          </a:bodyPr>
          <a:lstStyle/>
          <a:p>
            <a:pPr marL="0" marR="0" lvl="0" indent="0" algn="r" defTabSz="914400" rtl="0" eaLnBrk="1" fontAlgn="auto" latinLnBrk="0" hangingPunct="0">
              <a:lnSpc>
                <a:spcPct val="100000"/>
              </a:lnSpc>
              <a:spcBef>
                <a:spcPts val="0"/>
              </a:spcBef>
              <a:spcAft>
                <a:spcPts val="0"/>
              </a:spcAft>
              <a:buClrTx/>
              <a:buSzTx/>
              <a:buFontTx/>
              <a:buNone/>
              <a:tabLst/>
              <a:defRPr/>
            </a:pPr>
            <a:fld id="{B5034B46-C752-42C0-B4C5-A4891CFA95D7}" type="slidenum">
              <a:rPr kumimoji="0" lang="en-US" sz="1400" b="0" i="0" u="none" strike="noStrike" kern="1200" cap="none" spc="0" normalizeH="0" baseline="0" noProof="0" smtClean="0">
                <a:ln>
                  <a:noFill/>
                </a:ln>
                <a:solidFill>
                  <a:prstClr val="black"/>
                </a:solidFill>
                <a:effectLst/>
                <a:uLnTx/>
                <a:uFillTx/>
                <a:latin typeface="Times New Roman" pitchFamily="18"/>
                <a:cs typeface="Tahoma" pitchFamily="2"/>
              </a:rPr>
              <a:pPr marL="0" marR="0" lvl="0" indent="0" algn="r" defTabSz="914400" rtl="0" eaLnBrk="1" fontAlgn="auto" latinLnBrk="0" hangingPunct="0">
                <a:lnSpc>
                  <a:spcPct val="100000"/>
                </a:lnSpc>
                <a:spcBef>
                  <a:spcPts val="0"/>
                </a:spcBef>
                <a:spcAft>
                  <a:spcPts val="0"/>
                </a:spcAft>
                <a:buClrTx/>
                <a:buSzTx/>
                <a:buFontTx/>
                <a:buNone/>
                <a:tabLst/>
                <a:defRPr/>
              </a:pPr>
              <a:t>10</a:t>
            </a:fld>
            <a:endParaRPr kumimoji="0" lang="en-US" sz="1400" b="0" i="0" u="none" strike="noStrike" kern="1200" cap="none" spc="0" normalizeH="0" baseline="0" noProof="0">
              <a:ln>
                <a:noFill/>
              </a:ln>
              <a:solidFill>
                <a:prstClr val="black"/>
              </a:solidFill>
              <a:effectLst/>
              <a:uLnTx/>
              <a:uFillTx/>
              <a:latin typeface="Times New Roman" pitchFamily="18"/>
              <a:cs typeface="Tahoma" pitchFamily="2"/>
            </a:endParaRPr>
          </a:p>
        </p:txBody>
      </p:sp>
      <p:sp>
        <p:nvSpPr>
          <p:cNvPr id="2" name="Slide Image Placeholder 1">
            <a:extLst>
              <a:ext uri="{FF2B5EF4-FFF2-40B4-BE49-F238E27FC236}">
                <a16:creationId xmlns:a16="http://schemas.microsoft.com/office/drawing/2014/main" id="{05418BEF-5E03-48F7-9373-A1ACC64FAC6F}"/>
              </a:ext>
            </a:extLst>
          </p:cNvPr>
          <p:cNvSpPr>
            <a:spLocks noGrp="1" noRot="1" noChangeAspect="1" noResize="1"/>
          </p:cNvSpPr>
          <p:nvPr>
            <p:ph type="sldImg"/>
          </p:nvPr>
        </p:nvSpPr>
        <p:spPr>
          <a:xfrm>
            <a:off x="1371600" y="763588"/>
            <a:ext cx="5029200" cy="3771900"/>
          </a:xfrm>
          <a:solidFill>
            <a:schemeClr val="accent1"/>
          </a:solidFill>
          <a:ln w="25400">
            <a:solidFill>
              <a:schemeClr val="accent1">
                <a:shade val="50000"/>
              </a:schemeClr>
            </a:solidFill>
            <a:prstDash val="solid"/>
          </a:ln>
        </p:spPr>
      </p:sp>
      <p:sp>
        <p:nvSpPr>
          <p:cNvPr id="3" name="Notes Placeholder 2">
            <a:extLst>
              <a:ext uri="{FF2B5EF4-FFF2-40B4-BE49-F238E27FC236}">
                <a16:creationId xmlns:a16="http://schemas.microsoft.com/office/drawing/2014/main" id="{32487A83-BB85-4D79-BBBB-F389E6CA48DF}"/>
              </a:ext>
            </a:extLst>
          </p:cNvPr>
          <p:cNvSpPr txBox="1">
            <a:spLocks noGrp="1"/>
          </p:cNvSpPr>
          <p:nvPr>
            <p:ph type="body" sz="quarter" idx="1"/>
          </p:nvPr>
        </p:nvSpPr>
        <p:spPr/>
        <p:txBody>
          <a:bodyPr>
            <a:spAutoFit/>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7/26/2021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9777487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7/26/2021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15957340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7/26/2021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9968603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BE0B70-77FE-4E14-9FE5-E452C8AFA6C6}"/>
              </a:ext>
            </a:extLst>
          </p:cNvPr>
          <p:cNvSpPr>
            <a:spLocks noGrp="1"/>
          </p:cNvSpPr>
          <p:nvPr>
            <p:ph type="ctrTitle"/>
          </p:nvPr>
        </p:nvSpPr>
        <p:spPr>
          <a:xfrm>
            <a:off x="1143360" y="1121879"/>
            <a:ext cx="6857280" cy="2387771"/>
          </a:xfrm>
        </p:spPr>
        <p:txBody>
          <a:bodyPr anchor="b"/>
          <a:lstStyle>
            <a:lvl1pPr algn="ctr">
              <a:defRPr sz="5443"/>
            </a:lvl1pPr>
          </a:lstStyle>
          <a:p>
            <a:r>
              <a:rPr lang="en-US"/>
              <a:t>Click to edit Master title style</a:t>
            </a:r>
          </a:p>
        </p:txBody>
      </p:sp>
      <p:sp>
        <p:nvSpPr>
          <p:cNvPr id="3" name="Subtitle 2">
            <a:extLst>
              <a:ext uri="{FF2B5EF4-FFF2-40B4-BE49-F238E27FC236}">
                <a16:creationId xmlns:a16="http://schemas.microsoft.com/office/drawing/2014/main" id="{F7E3BE08-62BB-4330-BDCE-A5B3DEF40957}"/>
              </a:ext>
            </a:extLst>
          </p:cNvPr>
          <p:cNvSpPr>
            <a:spLocks noGrp="1"/>
          </p:cNvSpPr>
          <p:nvPr>
            <p:ph type="subTitle" idx="1"/>
          </p:nvPr>
        </p:nvSpPr>
        <p:spPr>
          <a:xfrm>
            <a:off x="1143360" y="3601819"/>
            <a:ext cx="6857280" cy="1656174"/>
          </a:xfrm>
        </p:spPr>
        <p:txBody>
          <a:bodyPr/>
          <a:lstStyle>
            <a:lvl1pPr marL="0" indent="0" algn="ctr">
              <a:buNone/>
              <a:defRPr sz="2177"/>
            </a:lvl1pPr>
            <a:lvl2pPr marL="414726" indent="0" algn="ctr">
              <a:buNone/>
              <a:defRPr sz="1814"/>
            </a:lvl2pPr>
            <a:lvl3pPr marL="829452" indent="0" algn="ctr">
              <a:buNone/>
              <a:defRPr sz="1633"/>
            </a:lvl3pPr>
            <a:lvl4pPr marL="1244178" indent="0" algn="ctr">
              <a:buNone/>
              <a:defRPr sz="1451"/>
            </a:lvl4pPr>
            <a:lvl5pPr marL="1658904" indent="0" algn="ctr">
              <a:buNone/>
              <a:defRPr sz="1451"/>
            </a:lvl5pPr>
            <a:lvl6pPr marL="2073631" indent="0" algn="ctr">
              <a:buNone/>
              <a:defRPr sz="1451"/>
            </a:lvl6pPr>
            <a:lvl7pPr marL="2488357" indent="0" algn="ctr">
              <a:buNone/>
              <a:defRPr sz="1451"/>
            </a:lvl7pPr>
            <a:lvl8pPr marL="2903083" indent="0" algn="ctr">
              <a:buNone/>
              <a:defRPr sz="1451"/>
            </a:lvl8pPr>
            <a:lvl9pPr marL="3317809" indent="0" algn="ctr">
              <a:buNone/>
              <a:defRPr sz="1451"/>
            </a:lvl9pPr>
          </a:lstStyle>
          <a:p>
            <a:r>
              <a:rPr lang="en-US"/>
              <a:t>Click to edit Master subtitle style</a:t>
            </a:r>
          </a:p>
        </p:txBody>
      </p:sp>
      <p:sp>
        <p:nvSpPr>
          <p:cNvPr id="4" name="Date Placeholder 3">
            <a:extLst>
              <a:ext uri="{FF2B5EF4-FFF2-40B4-BE49-F238E27FC236}">
                <a16:creationId xmlns:a16="http://schemas.microsoft.com/office/drawing/2014/main" id="{170E6B54-FE1A-44BB-B856-DFDBCED263D7}"/>
              </a:ext>
            </a:extLst>
          </p:cNvPr>
          <p:cNvSpPr>
            <a:spLocks noGrp="1"/>
          </p:cNvSpPr>
          <p:nvPr>
            <p:ph type="dt" sz="half" idx="10"/>
          </p:nvPr>
        </p:nvSpPr>
        <p:spPr/>
        <p:txBody>
          <a:bodyPr/>
          <a:lstStyle/>
          <a:p>
            <a:pPr lvl="0"/>
            <a:endParaRPr lang="en-US"/>
          </a:p>
        </p:txBody>
      </p:sp>
      <p:sp>
        <p:nvSpPr>
          <p:cNvPr id="5" name="Footer Placeholder 4">
            <a:extLst>
              <a:ext uri="{FF2B5EF4-FFF2-40B4-BE49-F238E27FC236}">
                <a16:creationId xmlns:a16="http://schemas.microsoft.com/office/drawing/2014/main" id="{9E94EE7D-5CC9-4249-A1A0-B5C029261C95}"/>
              </a:ext>
            </a:extLst>
          </p:cNvPr>
          <p:cNvSpPr>
            <a:spLocks noGrp="1"/>
          </p:cNvSpPr>
          <p:nvPr>
            <p:ph type="ftr" sz="quarter" idx="11"/>
          </p:nvPr>
        </p:nvSpPr>
        <p:spPr/>
        <p:txBody>
          <a:bodyPr/>
          <a:lstStyle/>
          <a:p>
            <a:pPr lvl="0"/>
            <a:endParaRPr lang="en-US"/>
          </a:p>
        </p:txBody>
      </p:sp>
      <p:sp>
        <p:nvSpPr>
          <p:cNvPr id="6" name="Slide Number Placeholder 5">
            <a:extLst>
              <a:ext uri="{FF2B5EF4-FFF2-40B4-BE49-F238E27FC236}">
                <a16:creationId xmlns:a16="http://schemas.microsoft.com/office/drawing/2014/main" id="{96D71B64-DFEB-45B2-8A95-085233836137}"/>
              </a:ext>
            </a:extLst>
          </p:cNvPr>
          <p:cNvSpPr>
            <a:spLocks noGrp="1"/>
          </p:cNvSpPr>
          <p:nvPr>
            <p:ph type="sldNum" sz="quarter" idx="12"/>
          </p:nvPr>
        </p:nvSpPr>
        <p:spPr/>
        <p:txBody>
          <a:bodyPr/>
          <a:lstStyle/>
          <a:p>
            <a:pPr lvl="0"/>
            <a:fld id="{478309E0-6570-44B6-92AC-1AA492222D9D}" type="slidenum">
              <a:t>‹#›</a:t>
            </a:fld>
            <a:endParaRPr lang="en-US"/>
          </a:p>
        </p:txBody>
      </p:sp>
    </p:spTree>
    <p:extLst>
      <p:ext uri="{BB962C8B-B14F-4D97-AF65-F5344CB8AC3E}">
        <p14:creationId xmlns:p14="http://schemas.microsoft.com/office/powerpoint/2010/main" val="14255029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A3D888-BA97-418C-A1E6-67F994FAD37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F5E2F9A-F130-46C6-BE15-34FB3FA9060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E99017-8699-4982-9761-C9AB49903ADF}"/>
              </a:ext>
            </a:extLst>
          </p:cNvPr>
          <p:cNvSpPr>
            <a:spLocks noGrp="1"/>
          </p:cNvSpPr>
          <p:nvPr>
            <p:ph type="dt" sz="half" idx="10"/>
          </p:nvPr>
        </p:nvSpPr>
        <p:spPr/>
        <p:txBody>
          <a:bodyPr/>
          <a:lstStyle/>
          <a:p>
            <a:pPr lvl="0"/>
            <a:endParaRPr lang="en-US"/>
          </a:p>
        </p:txBody>
      </p:sp>
      <p:sp>
        <p:nvSpPr>
          <p:cNvPr id="5" name="Footer Placeholder 4">
            <a:extLst>
              <a:ext uri="{FF2B5EF4-FFF2-40B4-BE49-F238E27FC236}">
                <a16:creationId xmlns:a16="http://schemas.microsoft.com/office/drawing/2014/main" id="{4EB6A628-2DA5-4242-B6C8-0201B9B8FA90}"/>
              </a:ext>
            </a:extLst>
          </p:cNvPr>
          <p:cNvSpPr>
            <a:spLocks noGrp="1"/>
          </p:cNvSpPr>
          <p:nvPr>
            <p:ph type="ftr" sz="quarter" idx="11"/>
          </p:nvPr>
        </p:nvSpPr>
        <p:spPr/>
        <p:txBody>
          <a:bodyPr/>
          <a:lstStyle/>
          <a:p>
            <a:pPr lvl="0"/>
            <a:endParaRPr lang="en-US"/>
          </a:p>
        </p:txBody>
      </p:sp>
      <p:sp>
        <p:nvSpPr>
          <p:cNvPr id="6" name="Slide Number Placeholder 5">
            <a:extLst>
              <a:ext uri="{FF2B5EF4-FFF2-40B4-BE49-F238E27FC236}">
                <a16:creationId xmlns:a16="http://schemas.microsoft.com/office/drawing/2014/main" id="{276CD0B9-F5C2-48C0-8CDF-260CDF9852A2}"/>
              </a:ext>
            </a:extLst>
          </p:cNvPr>
          <p:cNvSpPr>
            <a:spLocks noGrp="1"/>
          </p:cNvSpPr>
          <p:nvPr>
            <p:ph type="sldNum" sz="quarter" idx="12"/>
          </p:nvPr>
        </p:nvSpPr>
        <p:spPr/>
        <p:txBody>
          <a:bodyPr/>
          <a:lstStyle/>
          <a:p>
            <a:pPr lvl="0"/>
            <a:fld id="{15458A41-FC20-4F7C-AAC0-88DAB99DA625}" type="slidenum">
              <a:t>‹#›</a:t>
            </a:fld>
            <a:endParaRPr lang="en-US"/>
          </a:p>
        </p:txBody>
      </p:sp>
    </p:spTree>
    <p:extLst>
      <p:ext uri="{BB962C8B-B14F-4D97-AF65-F5344CB8AC3E}">
        <p14:creationId xmlns:p14="http://schemas.microsoft.com/office/powerpoint/2010/main" val="24130792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C7C20E-6857-4DE8-8403-3BAD94737755}"/>
              </a:ext>
            </a:extLst>
          </p:cNvPr>
          <p:cNvSpPr>
            <a:spLocks noGrp="1"/>
          </p:cNvSpPr>
          <p:nvPr>
            <p:ph type="title"/>
          </p:nvPr>
        </p:nvSpPr>
        <p:spPr>
          <a:xfrm>
            <a:off x="623521" y="1709460"/>
            <a:ext cx="7886880" cy="2852939"/>
          </a:xfrm>
        </p:spPr>
        <p:txBody>
          <a:bodyPr anchor="b"/>
          <a:lstStyle>
            <a:lvl1pPr>
              <a:defRPr sz="5443"/>
            </a:lvl1pPr>
          </a:lstStyle>
          <a:p>
            <a:r>
              <a:rPr lang="en-US"/>
              <a:t>Click to edit Master title style</a:t>
            </a:r>
          </a:p>
        </p:txBody>
      </p:sp>
      <p:sp>
        <p:nvSpPr>
          <p:cNvPr id="3" name="Text Placeholder 2">
            <a:extLst>
              <a:ext uri="{FF2B5EF4-FFF2-40B4-BE49-F238E27FC236}">
                <a16:creationId xmlns:a16="http://schemas.microsoft.com/office/drawing/2014/main" id="{7D837F8D-3D12-4921-96E5-C129090703FF}"/>
              </a:ext>
            </a:extLst>
          </p:cNvPr>
          <p:cNvSpPr>
            <a:spLocks noGrp="1"/>
          </p:cNvSpPr>
          <p:nvPr>
            <p:ph type="body" idx="1"/>
          </p:nvPr>
        </p:nvSpPr>
        <p:spPr>
          <a:xfrm>
            <a:off x="623521" y="4589763"/>
            <a:ext cx="7886880" cy="1499197"/>
          </a:xfrm>
        </p:spPr>
        <p:txBody>
          <a:bodyPr/>
          <a:lstStyle>
            <a:lvl1pPr marL="0" indent="0">
              <a:buNone/>
              <a:defRPr sz="2177">
                <a:solidFill>
                  <a:schemeClr val="tx1">
                    <a:tint val="75000"/>
                  </a:schemeClr>
                </a:solidFill>
              </a:defRPr>
            </a:lvl1pPr>
            <a:lvl2pPr marL="414726" indent="0">
              <a:buNone/>
              <a:defRPr sz="1814">
                <a:solidFill>
                  <a:schemeClr val="tx1">
                    <a:tint val="75000"/>
                  </a:schemeClr>
                </a:solidFill>
              </a:defRPr>
            </a:lvl2pPr>
            <a:lvl3pPr marL="829452" indent="0">
              <a:buNone/>
              <a:defRPr sz="1633">
                <a:solidFill>
                  <a:schemeClr val="tx1">
                    <a:tint val="75000"/>
                  </a:schemeClr>
                </a:solidFill>
              </a:defRPr>
            </a:lvl3pPr>
            <a:lvl4pPr marL="1244178" indent="0">
              <a:buNone/>
              <a:defRPr sz="1451">
                <a:solidFill>
                  <a:schemeClr val="tx1">
                    <a:tint val="75000"/>
                  </a:schemeClr>
                </a:solidFill>
              </a:defRPr>
            </a:lvl4pPr>
            <a:lvl5pPr marL="1658904" indent="0">
              <a:buNone/>
              <a:defRPr sz="1451">
                <a:solidFill>
                  <a:schemeClr val="tx1">
                    <a:tint val="75000"/>
                  </a:schemeClr>
                </a:solidFill>
              </a:defRPr>
            </a:lvl5pPr>
            <a:lvl6pPr marL="2073631" indent="0">
              <a:buNone/>
              <a:defRPr sz="1451">
                <a:solidFill>
                  <a:schemeClr val="tx1">
                    <a:tint val="75000"/>
                  </a:schemeClr>
                </a:solidFill>
              </a:defRPr>
            </a:lvl6pPr>
            <a:lvl7pPr marL="2488357" indent="0">
              <a:buNone/>
              <a:defRPr sz="1451">
                <a:solidFill>
                  <a:schemeClr val="tx1">
                    <a:tint val="75000"/>
                  </a:schemeClr>
                </a:solidFill>
              </a:defRPr>
            </a:lvl7pPr>
            <a:lvl8pPr marL="2903083" indent="0">
              <a:buNone/>
              <a:defRPr sz="1451">
                <a:solidFill>
                  <a:schemeClr val="tx1">
                    <a:tint val="75000"/>
                  </a:schemeClr>
                </a:solidFill>
              </a:defRPr>
            </a:lvl8pPr>
            <a:lvl9pPr marL="3317809" indent="0">
              <a:buNone/>
              <a:defRPr sz="1451">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12999C9-561F-49DC-ABD8-E015404F8E44}"/>
              </a:ext>
            </a:extLst>
          </p:cNvPr>
          <p:cNvSpPr>
            <a:spLocks noGrp="1"/>
          </p:cNvSpPr>
          <p:nvPr>
            <p:ph type="dt" sz="half" idx="10"/>
          </p:nvPr>
        </p:nvSpPr>
        <p:spPr/>
        <p:txBody>
          <a:bodyPr/>
          <a:lstStyle/>
          <a:p>
            <a:pPr lvl="0"/>
            <a:endParaRPr lang="en-US"/>
          </a:p>
        </p:txBody>
      </p:sp>
      <p:sp>
        <p:nvSpPr>
          <p:cNvPr id="5" name="Footer Placeholder 4">
            <a:extLst>
              <a:ext uri="{FF2B5EF4-FFF2-40B4-BE49-F238E27FC236}">
                <a16:creationId xmlns:a16="http://schemas.microsoft.com/office/drawing/2014/main" id="{630FC9BD-3B7C-476C-B537-660FB146767E}"/>
              </a:ext>
            </a:extLst>
          </p:cNvPr>
          <p:cNvSpPr>
            <a:spLocks noGrp="1"/>
          </p:cNvSpPr>
          <p:nvPr>
            <p:ph type="ftr" sz="quarter" idx="11"/>
          </p:nvPr>
        </p:nvSpPr>
        <p:spPr/>
        <p:txBody>
          <a:bodyPr/>
          <a:lstStyle/>
          <a:p>
            <a:pPr lvl="0"/>
            <a:endParaRPr lang="en-US"/>
          </a:p>
        </p:txBody>
      </p:sp>
      <p:sp>
        <p:nvSpPr>
          <p:cNvPr id="6" name="Slide Number Placeholder 5">
            <a:extLst>
              <a:ext uri="{FF2B5EF4-FFF2-40B4-BE49-F238E27FC236}">
                <a16:creationId xmlns:a16="http://schemas.microsoft.com/office/drawing/2014/main" id="{1EFF3C6F-3098-48D1-A690-A50D2E675860}"/>
              </a:ext>
            </a:extLst>
          </p:cNvPr>
          <p:cNvSpPr>
            <a:spLocks noGrp="1"/>
          </p:cNvSpPr>
          <p:nvPr>
            <p:ph type="sldNum" sz="quarter" idx="12"/>
          </p:nvPr>
        </p:nvSpPr>
        <p:spPr/>
        <p:txBody>
          <a:bodyPr/>
          <a:lstStyle/>
          <a:p>
            <a:pPr lvl="0"/>
            <a:fld id="{70C54C68-F36B-4254-8797-7AAB67F308C3}" type="slidenum">
              <a:t>‹#›</a:t>
            </a:fld>
            <a:endParaRPr lang="en-US"/>
          </a:p>
        </p:txBody>
      </p:sp>
    </p:spTree>
    <p:extLst>
      <p:ext uri="{BB962C8B-B14F-4D97-AF65-F5344CB8AC3E}">
        <p14:creationId xmlns:p14="http://schemas.microsoft.com/office/powerpoint/2010/main" val="8097596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C0E780-8D4A-4A49-8395-77CD418C365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35757DD-5333-4058-8BB1-2A9E2F2D4CC8}"/>
              </a:ext>
            </a:extLst>
          </p:cNvPr>
          <p:cNvSpPr>
            <a:spLocks noGrp="1"/>
          </p:cNvSpPr>
          <p:nvPr>
            <p:ph sz="half" idx="1"/>
          </p:nvPr>
        </p:nvSpPr>
        <p:spPr>
          <a:xfrm>
            <a:off x="456481" y="1604329"/>
            <a:ext cx="4044960" cy="452639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DB7562B-5AB3-40F6-8BB5-FCB5A26270F8}"/>
              </a:ext>
            </a:extLst>
          </p:cNvPr>
          <p:cNvSpPr>
            <a:spLocks noGrp="1"/>
          </p:cNvSpPr>
          <p:nvPr>
            <p:ph sz="half" idx="2"/>
          </p:nvPr>
        </p:nvSpPr>
        <p:spPr>
          <a:xfrm>
            <a:off x="4639680" y="1604329"/>
            <a:ext cx="4046400" cy="452639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6CBB74E-992A-4C5E-A133-B29B9627954F}"/>
              </a:ext>
            </a:extLst>
          </p:cNvPr>
          <p:cNvSpPr>
            <a:spLocks noGrp="1"/>
          </p:cNvSpPr>
          <p:nvPr>
            <p:ph type="dt" sz="half" idx="10"/>
          </p:nvPr>
        </p:nvSpPr>
        <p:spPr/>
        <p:txBody>
          <a:bodyPr/>
          <a:lstStyle/>
          <a:p>
            <a:pPr lvl="0"/>
            <a:endParaRPr lang="en-US"/>
          </a:p>
        </p:txBody>
      </p:sp>
      <p:sp>
        <p:nvSpPr>
          <p:cNvPr id="6" name="Footer Placeholder 5">
            <a:extLst>
              <a:ext uri="{FF2B5EF4-FFF2-40B4-BE49-F238E27FC236}">
                <a16:creationId xmlns:a16="http://schemas.microsoft.com/office/drawing/2014/main" id="{E4CD558A-C109-4F5A-879E-E48A8489F487}"/>
              </a:ext>
            </a:extLst>
          </p:cNvPr>
          <p:cNvSpPr>
            <a:spLocks noGrp="1"/>
          </p:cNvSpPr>
          <p:nvPr>
            <p:ph type="ftr" sz="quarter" idx="11"/>
          </p:nvPr>
        </p:nvSpPr>
        <p:spPr/>
        <p:txBody>
          <a:bodyPr/>
          <a:lstStyle/>
          <a:p>
            <a:pPr lvl="0"/>
            <a:endParaRPr lang="en-US"/>
          </a:p>
        </p:txBody>
      </p:sp>
      <p:sp>
        <p:nvSpPr>
          <p:cNvPr id="7" name="Slide Number Placeholder 6">
            <a:extLst>
              <a:ext uri="{FF2B5EF4-FFF2-40B4-BE49-F238E27FC236}">
                <a16:creationId xmlns:a16="http://schemas.microsoft.com/office/drawing/2014/main" id="{E980DF90-1EF1-4612-899C-85778262CDFE}"/>
              </a:ext>
            </a:extLst>
          </p:cNvPr>
          <p:cNvSpPr>
            <a:spLocks noGrp="1"/>
          </p:cNvSpPr>
          <p:nvPr>
            <p:ph type="sldNum" sz="quarter" idx="12"/>
          </p:nvPr>
        </p:nvSpPr>
        <p:spPr/>
        <p:txBody>
          <a:bodyPr/>
          <a:lstStyle/>
          <a:p>
            <a:pPr lvl="0"/>
            <a:fld id="{9B48C2DB-D0FE-4E67-88BC-92A24A86F760}" type="slidenum">
              <a:t>‹#›</a:t>
            </a:fld>
            <a:endParaRPr lang="en-US"/>
          </a:p>
        </p:txBody>
      </p:sp>
    </p:spTree>
    <p:extLst>
      <p:ext uri="{BB962C8B-B14F-4D97-AF65-F5344CB8AC3E}">
        <p14:creationId xmlns:p14="http://schemas.microsoft.com/office/powerpoint/2010/main" val="8698167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7CE06-78F6-48F5-ACA4-BA60F49970EC}"/>
              </a:ext>
            </a:extLst>
          </p:cNvPr>
          <p:cNvSpPr>
            <a:spLocks noGrp="1"/>
          </p:cNvSpPr>
          <p:nvPr>
            <p:ph type="title"/>
          </p:nvPr>
        </p:nvSpPr>
        <p:spPr>
          <a:xfrm>
            <a:off x="629281" y="365798"/>
            <a:ext cx="7886880" cy="1324939"/>
          </a:xfrm>
        </p:spPr>
        <p:txBody>
          <a:bodyPr/>
          <a:lstStyle/>
          <a:p>
            <a:r>
              <a:rPr lang="en-US"/>
              <a:t>Click to edit Master title style</a:t>
            </a:r>
          </a:p>
        </p:txBody>
      </p:sp>
      <p:sp>
        <p:nvSpPr>
          <p:cNvPr id="3" name="Text Placeholder 2">
            <a:extLst>
              <a:ext uri="{FF2B5EF4-FFF2-40B4-BE49-F238E27FC236}">
                <a16:creationId xmlns:a16="http://schemas.microsoft.com/office/drawing/2014/main" id="{E8C0E71F-9EE0-4EED-8966-D6B2106A45C9}"/>
              </a:ext>
            </a:extLst>
          </p:cNvPr>
          <p:cNvSpPr>
            <a:spLocks noGrp="1"/>
          </p:cNvSpPr>
          <p:nvPr>
            <p:ph type="body" idx="1"/>
          </p:nvPr>
        </p:nvSpPr>
        <p:spPr>
          <a:xfrm>
            <a:off x="629280" y="1680657"/>
            <a:ext cx="3869280" cy="823766"/>
          </a:xfrm>
        </p:spPr>
        <p:txBody>
          <a:bodyPr anchor="b"/>
          <a:lstStyle>
            <a:lvl1pPr marL="0" indent="0">
              <a:buNone/>
              <a:defRPr sz="2177" b="1"/>
            </a:lvl1pPr>
            <a:lvl2pPr marL="414726" indent="0">
              <a:buNone/>
              <a:defRPr sz="1814" b="1"/>
            </a:lvl2pPr>
            <a:lvl3pPr marL="829452" indent="0">
              <a:buNone/>
              <a:defRPr sz="1633" b="1"/>
            </a:lvl3pPr>
            <a:lvl4pPr marL="1244178" indent="0">
              <a:buNone/>
              <a:defRPr sz="1451" b="1"/>
            </a:lvl4pPr>
            <a:lvl5pPr marL="1658904" indent="0">
              <a:buNone/>
              <a:defRPr sz="1451" b="1"/>
            </a:lvl5pPr>
            <a:lvl6pPr marL="2073631" indent="0">
              <a:buNone/>
              <a:defRPr sz="1451" b="1"/>
            </a:lvl6pPr>
            <a:lvl7pPr marL="2488357" indent="0">
              <a:buNone/>
              <a:defRPr sz="1451" b="1"/>
            </a:lvl7pPr>
            <a:lvl8pPr marL="2903083" indent="0">
              <a:buNone/>
              <a:defRPr sz="1451" b="1"/>
            </a:lvl8pPr>
            <a:lvl9pPr marL="3317809" indent="0">
              <a:buNone/>
              <a:defRPr sz="1451" b="1"/>
            </a:lvl9pPr>
          </a:lstStyle>
          <a:p>
            <a:pPr lvl="0"/>
            <a:r>
              <a:rPr lang="en-US"/>
              <a:t>Click to edit Master text styles</a:t>
            </a:r>
          </a:p>
        </p:txBody>
      </p:sp>
      <p:sp>
        <p:nvSpPr>
          <p:cNvPr id="4" name="Content Placeholder 3">
            <a:extLst>
              <a:ext uri="{FF2B5EF4-FFF2-40B4-BE49-F238E27FC236}">
                <a16:creationId xmlns:a16="http://schemas.microsoft.com/office/drawing/2014/main" id="{ED3ED810-D7BE-4373-A149-BF952A1AEBB3}"/>
              </a:ext>
            </a:extLst>
          </p:cNvPr>
          <p:cNvSpPr>
            <a:spLocks noGrp="1"/>
          </p:cNvSpPr>
          <p:nvPr>
            <p:ph sz="half" idx="2"/>
          </p:nvPr>
        </p:nvSpPr>
        <p:spPr>
          <a:xfrm>
            <a:off x="629280" y="2504424"/>
            <a:ext cx="3869280" cy="36853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966BE81-204F-4069-8197-A22BC4F06C34}"/>
              </a:ext>
            </a:extLst>
          </p:cNvPr>
          <p:cNvSpPr>
            <a:spLocks noGrp="1"/>
          </p:cNvSpPr>
          <p:nvPr>
            <p:ph type="body" sz="quarter" idx="3"/>
          </p:nvPr>
        </p:nvSpPr>
        <p:spPr>
          <a:xfrm>
            <a:off x="4629600" y="1680657"/>
            <a:ext cx="3886560" cy="823766"/>
          </a:xfrm>
        </p:spPr>
        <p:txBody>
          <a:bodyPr anchor="b"/>
          <a:lstStyle>
            <a:lvl1pPr marL="0" indent="0">
              <a:buNone/>
              <a:defRPr sz="2177" b="1"/>
            </a:lvl1pPr>
            <a:lvl2pPr marL="414726" indent="0">
              <a:buNone/>
              <a:defRPr sz="1814" b="1"/>
            </a:lvl2pPr>
            <a:lvl3pPr marL="829452" indent="0">
              <a:buNone/>
              <a:defRPr sz="1633" b="1"/>
            </a:lvl3pPr>
            <a:lvl4pPr marL="1244178" indent="0">
              <a:buNone/>
              <a:defRPr sz="1451" b="1"/>
            </a:lvl4pPr>
            <a:lvl5pPr marL="1658904" indent="0">
              <a:buNone/>
              <a:defRPr sz="1451" b="1"/>
            </a:lvl5pPr>
            <a:lvl6pPr marL="2073631" indent="0">
              <a:buNone/>
              <a:defRPr sz="1451" b="1"/>
            </a:lvl6pPr>
            <a:lvl7pPr marL="2488357" indent="0">
              <a:buNone/>
              <a:defRPr sz="1451" b="1"/>
            </a:lvl7pPr>
            <a:lvl8pPr marL="2903083" indent="0">
              <a:buNone/>
              <a:defRPr sz="1451" b="1"/>
            </a:lvl8pPr>
            <a:lvl9pPr marL="3317809" indent="0">
              <a:buNone/>
              <a:defRPr sz="1451" b="1"/>
            </a:lvl9pPr>
          </a:lstStyle>
          <a:p>
            <a:pPr lvl="0"/>
            <a:r>
              <a:rPr lang="en-US"/>
              <a:t>Click to edit Master text styles</a:t>
            </a:r>
          </a:p>
        </p:txBody>
      </p:sp>
      <p:sp>
        <p:nvSpPr>
          <p:cNvPr id="6" name="Content Placeholder 5">
            <a:extLst>
              <a:ext uri="{FF2B5EF4-FFF2-40B4-BE49-F238E27FC236}">
                <a16:creationId xmlns:a16="http://schemas.microsoft.com/office/drawing/2014/main" id="{B7A547B6-DCC9-41B9-9108-E001C2D90FCB}"/>
              </a:ext>
            </a:extLst>
          </p:cNvPr>
          <p:cNvSpPr>
            <a:spLocks noGrp="1"/>
          </p:cNvSpPr>
          <p:nvPr>
            <p:ph sz="quarter" idx="4"/>
          </p:nvPr>
        </p:nvSpPr>
        <p:spPr>
          <a:xfrm>
            <a:off x="4629600" y="2504424"/>
            <a:ext cx="3886560" cy="36853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76D2E91-E5A1-40C6-8D4F-5AFF2713A050}"/>
              </a:ext>
            </a:extLst>
          </p:cNvPr>
          <p:cNvSpPr>
            <a:spLocks noGrp="1"/>
          </p:cNvSpPr>
          <p:nvPr>
            <p:ph type="dt" sz="half" idx="10"/>
          </p:nvPr>
        </p:nvSpPr>
        <p:spPr/>
        <p:txBody>
          <a:bodyPr/>
          <a:lstStyle/>
          <a:p>
            <a:pPr lvl="0"/>
            <a:endParaRPr lang="en-US"/>
          </a:p>
        </p:txBody>
      </p:sp>
      <p:sp>
        <p:nvSpPr>
          <p:cNvPr id="8" name="Footer Placeholder 7">
            <a:extLst>
              <a:ext uri="{FF2B5EF4-FFF2-40B4-BE49-F238E27FC236}">
                <a16:creationId xmlns:a16="http://schemas.microsoft.com/office/drawing/2014/main" id="{BFAEA235-FF6B-4FF7-B2E0-3D16FCAB4AFA}"/>
              </a:ext>
            </a:extLst>
          </p:cNvPr>
          <p:cNvSpPr>
            <a:spLocks noGrp="1"/>
          </p:cNvSpPr>
          <p:nvPr>
            <p:ph type="ftr" sz="quarter" idx="11"/>
          </p:nvPr>
        </p:nvSpPr>
        <p:spPr/>
        <p:txBody>
          <a:bodyPr/>
          <a:lstStyle/>
          <a:p>
            <a:pPr lvl="0"/>
            <a:endParaRPr lang="en-US"/>
          </a:p>
        </p:txBody>
      </p:sp>
      <p:sp>
        <p:nvSpPr>
          <p:cNvPr id="9" name="Slide Number Placeholder 8">
            <a:extLst>
              <a:ext uri="{FF2B5EF4-FFF2-40B4-BE49-F238E27FC236}">
                <a16:creationId xmlns:a16="http://schemas.microsoft.com/office/drawing/2014/main" id="{FAE028A4-EFBF-4978-8853-73FA34C9A7E7}"/>
              </a:ext>
            </a:extLst>
          </p:cNvPr>
          <p:cNvSpPr>
            <a:spLocks noGrp="1"/>
          </p:cNvSpPr>
          <p:nvPr>
            <p:ph type="sldNum" sz="quarter" idx="12"/>
          </p:nvPr>
        </p:nvSpPr>
        <p:spPr/>
        <p:txBody>
          <a:bodyPr/>
          <a:lstStyle/>
          <a:p>
            <a:pPr lvl="0"/>
            <a:fld id="{0DA6B601-AC39-434E-98EF-B8941DE06D92}" type="slidenum">
              <a:t>‹#›</a:t>
            </a:fld>
            <a:endParaRPr lang="en-US"/>
          </a:p>
        </p:txBody>
      </p:sp>
    </p:spTree>
    <p:extLst>
      <p:ext uri="{BB962C8B-B14F-4D97-AF65-F5344CB8AC3E}">
        <p14:creationId xmlns:p14="http://schemas.microsoft.com/office/powerpoint/2010/main" val="2015832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71225C-81A6-42C2-9D1C-ED68955ACC9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0B9268B-E621-4106-9F54-13329B34DDD5}"/>
              </a:ext>
            </a:extLst>
          </p:cNvPr>
          <p:cNvSpPr>
            <a:spLocks noGrp="1"/>
          </p:cNvSpPr>
          <p:nvPr>
            <p:ph type="dt" sz="half" idx="10"/>
          </p:nvPr>
        </p:nvSpPr>
        <p:spPr/>
        <p:txBody>
          <a:bodyPr/>
          <a:lstStyle/>
          <a:p>
            <a:pPr lvl="0"/>
            <a:endParaRPr lang="en-US"/>
          </a:p>
        </p:txBody>
      </p:sp>
      <p:sp>
        <p:nvSpPr>
          <p:cNvPr id="4" name="Footer Placeholder 3">
            <a:extLst>
              <a:ext uri="{FF2B5EF4-FFF2-40B4-BE49-F238E27FC236}">
                <a16:creationId xmlns:a16="http://schemas.microsoft.com/office/drawing/2014/main" id="{F3C67922-7706-4EF6-A0C8-66C4810F794C}"/>
              </a:ext>
            </a:extLst>
          </p:cNvPr>
          <p:cNvSpPr>
            <a:spLocks noGrp="1"/>
          </p:cNvSpPr>
          <p:nvPr>
            <p:ph type="ftr" sz="quarter" idx="11"/>
          </p:nvPr>
        </p:nvSpPr>
        <p:spPr/>
        <p:txBody>
          <a:bodyPr/>
          <a:lstStyle/>
          <a:p>
            <a:pPr lvl="0"/>
            <a:endParaRPr lang="en-US"/>
          </a:p>
        </p:txBody>
      </p:sp>
      <p:sp>
        <p:nvSpPr>
          <p:cNvPr id="5" name="Slide Number Placeholder 4">
            <a:extLst>
              <a:ext uri="{FF2B5EF4-FFF2-40B4-BE49-F238E27FC236}">
                <a16:creationId xmlns:a16="http://schemas.microsoft.com/office/drawing/2014/main" id="{DB5BF1AC-8B5D-4B66-96AA-EAF978CA3D2E}"/>
              </a:ext>
            </a:extLst>
          </p:cNvPr>
          <p:cNvSpPr>
            <a:spLocks noGrp="1"/>
          </p:cNvSpPr>
          <p:nvPr>
            <p:ph type="sldNum" sz="quarter" idx="12"/>
          </p:nvPr>
        </p:nvSpPr>
        <p:spPr/>
        <p:txBody>
          <a:bodyPr/>
          <a:lstStyle/>
          <a:p>
            <a:pPr lvl="0"/>
            <a:fld id="{64ED0044-DC69-4087-82BA-5BF4ADF37774}" type="slidenum">
              <a:t>‹#›</a:t>
            </a:fld>
            <a:endParaRPr lang="en-US"/>
          </a:p>
        </p:txBody>
      </p:sp>
    </p:spTree>
    <p:extLst>
      <p:ext uri="{BB962C8B-B14F-4D97-AF65-F5344CB8AC3E}">
        <p14:creationId xmlns:p14="http://schemas.microsoft.com/office/powerpoint/2010/main" val="365989294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D929F78-4B4F-4E55-8BFD-3F0BF04BAF53}"/>
              </a:ext>
            </a:extLst>
          </p:cNvPr>
          <p:cNvSpPr>
            <a:spLocks noGrp="1"/>
          </p:cNvSpPr>
          <p:nvPr>
            <p:ph type="dt" sz="half" idx="10"/>
          </p:nvPr>
        </p:nvSpPr>
        <p:spPr/>
        <p:txBody>
          <a:bodyPr/>
          <a:lstStyle/>
          <a:p>
            <a:pPr lvl="0"/>
            <a:endParaRPr lang="en-US"/>
          </a:p>
        </p:txBody>
      </p:sp>
      <p:sp>
        <p:nvSpPr>
          <p:cNvPr id="3" name="Footer Placeholder 2">
            <a:extLst>
              <a:ext uri="{FF2B5EF4-FFF2-40B4-BE49-F238E27FC236}">
                <a16:creationId xmlns:a16="http://schemas.microsoft.com/office/drawing/2014/main" id="{6B295129-6615-45E9-AB2D-E50A778ED6C6}"/>
              </a:ext>
            </a:extLst>
          </p:cNvPr>
          <p:cNvSpPr>
            <a:spLocks noGrp="1"/>
          </p:cNvSpPr>
          <p:nvPr>
            <p:ph type="ftr" sz="quarter" idx="11"/>
          </p:nvPr>
        </p:nvSpPr>
        <p:spPr/>
        <p:txBody>
          <a:bodyPr/>
          <a:lstStyle/>
          <a:p>
            <a:pPr lvl="0"/>
            <a:endParaRPr lang="en-US"/>
          </a:p>
        </p:txBody>
      </p:sp>
      <p:sp>
        <p:nvSpPr>
          <p:cNvPr id="4" name="Slide Number Placeholder 3">
            <a:extLst>
              <a:ext uri="{FF2B5EF4-FFF2-40B4-BE49-F238E27FC236}">
                <a16:creationId xmlns:a16="http://schemas.microsoft.com/office/drawing/2014/main" id="{CBF5B64B-7932-4055-86D8-9BA09B014734}"/>
              </a:ext>
            </a:extLst>
          </p:cNvPr>
          <p:cNvSpPr>
            <a:spLocks noGrp="1"/>
          </p:cNvSpPr>
          <p:nvPr>
            <p:ph type="sldNum" sz="quarter" idx="12"/>
          </p:nvPr>
        </p:nvSpPr>
        <p:spPr/>
        <p:txBody>
          <a:bodyPr/>
          <a:lstStyle/>
          <a:p>
            <a:pPr lvl="0"/>
            <a:fld id="{8451EA3B-66BD-4DA9-8C8D-8B24C13374B3}" type="slidenum">
              <a:t>‹#›</a:t>
            </a:fld>
            <a:endParaRPr lang="en-US"/>
          </a:p>
        </p:txBody>
      </p:sp>
    </p:spTree>
    <p:extLst>
      <p:ext uri="{BB962C8B-B14F-4D97-AF65-F5344CB8AC3E}">
        <p14:creationId xmlns:p14="http://schemas.microsoft.com/office/powerpoint/2010/main" val="2270621760"/>
      </p:ext>
    </p:extLst>
  </p:cSld>
  <p:clrMapOvr>
    <a:masterClrMapping/>
  </p:clrMapOvr>
  <p:hf sldNum="0"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594360-5B33-4CD8-8F22-E756E0CA7ECF}"/>
              </a:ext>
            </a:extLst>
          </p:cNvPr>
          <p:cNvSpPr>
            <a:spLocks noGrp="1"/>
          </p:cNvSpPr>
          <p:nvPr>
            <p:ph type="title"/>
          </p:nvPr>
        </p:nvSpPr>
        <p:spPr>
          <a:xfrm>
            <a:off x="629280" y="456528"/>
            <a:ext cx="2949120" cy="1601448"/>
          </a:xfrm>
        </p:spPr>
        <p:txBody>
          <a:bodyPr anchor="b"/>
          <a:lstStyle>
            <a:lvl1pPr>
              <a:defRPr sz="2903"/>
            </a:lvl1pPr>
          </a:lstStyle>
          <a:p>
            <a:r>
              <a:rPr lang="en-US"/>
              <a:t>Click to edit Master title style</a:t>
            </a:r>
          </a:p>
        </p:txBody>
      </p:sp>
      <p:sp>
        <p:nvSpPr>
          <p:cNvPr id="3" name="Content Placeholder 2">
            <a:extLst>
              <a:ext uri="{FF2B5EF4-FFF2-40B4-BE49-F238E27FC236}">
                <a16:creationId xmlns:a16="http://schemas.microsoft.com/office/drawing/2014/main" id="{997C8994-4D14-4C2D-BC50-9712EDCF542D}"/>
              </a:ext>
            </a:extLst>
          </p:cNvPr>
          <p:cNvSpPr>
            <a:spLocks noGrp="1"/>
          </p:cNvSpPr>
          <p:nvPr>
            <p:ph idx="1"/>
          </p:nvPr>
        </p:nvSpPr>
        <p:spPr>
          <a:xfrm>
            <a:off x="3888000" y="987944"/>
            <a:ext cx="4628160" cy="4873472"/>
          </a:xfrm>
        </p:spPr>
        <p:txBody>
          <a:bodyPr/>
          <a:lstStyle>
            <a:lvl1pPr>
              <a:defRPr sz="2903"/>
            </a:lvl1pPr>
            <a:lvl2pPr>
              <a:defRPr sz="2540"/>
            </a:lvl2pPr>
            <a:lvl3pPr>
              <a:defRPr sz="2177"/>
            </a:lvl3pPr>
            <a:lvl4pPr>
              <a:defRPr sz="1814"/>
            </a:lvl4pPr>
            <a:lvl5pPr>
              <a:defRPr sz="1814"/>
            </a:lvl5pPr>
            <a:lvl6pPr>
              <a:defRPr sz="1814"/>
            </a:lvl6pPr>
            <a:lvl7pPr>
              <a:defRPr sz="1814"/>
            </a:lvl7pPr>
            <a:lvl8pPr>
              <a:defRPr sz="1814"/>
            </a:lvl8pPr>
            <a:lvl9pPr>
              <a:defRPr sz="181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75E7B9A-FE91-48B7-92B0-57DA857A7301}"/>
              </a:ext>
            </a:extLst>
          </p:cNvPr>
          <p:cNvSpPr>
            <a:spLocks noGrp="1"/>
          </p:cNvSpPr>
          <p:nvPr>
            <p:ph type="body" sz="half" idx="2"/>
          </p:nvPr>
        </p:nvSpPr>
        <p:spPr>
          <a:xfrm>
            <a:off x="629280" y="2057977"/>
            <a:ext cx="2949120" cy="3810640"/>
          </a:xfrm>
        </p:spPr>
        <p:txBody>
          <a:bodyPr/>
          <a:lstStyle>
            <a:lvl1pPr marL="0" indent="0">
              <a:buNone/>
              <a:defRPr sz="1451"/>
            </a:lvl1pPr>
            <a:lvl2pPr marL="414726" indent="0">
              <a:buNone/>
              <a:defRPr sz="1270"/>
            </a:lvl2pPr>
            <a:lvl3pPr marL="829452" indent="0">
              <a:buNone/>
              <a:defRPr sz="1089"/>
            </a:lvl3pPr>
            <a:lvl4pPr marL="1244178" indent="0">
              <a:buNone/>
              <a:defRPr sz="907"/>
            </a:lvl4pPr>
            <a:lvl5pPr marL="1658904" indent="0">
              <a:buNone/>
              <a:defRPr sz="907"/>
            </a:lvl5pPr>
            <a:lvl6pPr marL="2073631" indent="0">
              <a:buNone/>
              <a:defRPr sz="907"/>
            </a:lvl6pPr>
            <a:lvl7pPr marL="2488357" indent="0">
              <a:buNone/>
              <a:defRPr sz="907"/>
            </a:lvl7pPr>
            <a:lvl8pPr marL="2903083" indent="0">
              <a:buNone/>
              <a:defRPr sz="907"/>
            </a:lvl8pPr>
            <a:lvl9pPr marL="3317809" indent="0">
              <a:buNone/>
              <a:defRPr sz="907"/>
            </a:lvl9pPr>
          </a:lstStyle>
          <a:p>
            <a:pPr lvl="0"/>
            <a:r>
              <a:rPr lang="en-US"/>
              <a:t>Click to edit Master text styles</a:t>
            </a:r>
          </a:p>
        </p:txBody>
      </p:sp>
      <p:sp>
        <p:nvSpPr>
          <p:cNvPr id="5" name="Date Placeholder 4">
            <a:extLst>
              <a:ext uri="{FF2B5EF4-FFF2-40B4-BE49-F238E27FC236}">
                <a16:creationId xmlns:a16="http://schemas.microsoft.com/office/drawing/2014/main" id="{79A61FDD-26B5-47CE-944C-8D240801F64F}"/>
              </a:ext>
            </a:extLst>
          </p:cNvPr>
          <p:cNvSpPr>
            <a:spLocks noGrp="1"/>
          </p:cNvSpPr>
          <p:nvPr>
            <p:ph type="dt" sz="half" idx="10"/>
          </p:nvPr>
        </p:nvSpPr>
        <p:spPr/>
        <p:txBody>
          <a:bodyPr/>
          <a:lstStyle/>
          <a:p>
            <a:pPr lvl="0"/>
            <a:endParaRPr lang="en-US"/>
          </a:p>
        </p:txBody>
      </p:sp>
      <p:sp>
        <p:nvSpPr>
          <p:cNvPr id="6" name="Footer Placeholder 5">
            <a:extLst>
              <a:ext uri="{FF2B5EF4-FFF2-40B4-BE49-F238E27FC236}">
                <a16:creationId xmlns:a16="http://schemas.microsoft.com/office/drawing/2014/main" id="{B3140D0F-F6BC-4FDD-8C53-117F3CF36274}"/>
              </a:ext>
            </a:extLst>
          </p:cNvPr>
          <p:cNvSpPr>
            <a:spLocks noGrp="1"/>
          </p:cNvSpPr>
          <p:nvPr>
            <p:ph type="ftr" sz="quarter" idx="11"/>
          </p:nvPr>
        </p:nvSpPr>
        <p:spPr/>
        <p:txBody>
          <a:bodyPr/>
          <a:lstStyle/>
          <a:p>
            <a:pPr lvl="0"/>
            <a:endParaRPr lang="en-US"/>
          </a:p>
        </p:txBody>
      </p:sp>
      <p:sp>
        <p:nvSpPr>
          <p:cNvPr id="7" name="Slide Number Placeholder 6">
            <a:extLst>
              <a:ext uri="{FF2B5EF4-FFF2-40B4-BE49-F238E27FC236}">
                <a16:creationId xmlns:a16="http://schemas.microsoft.com/office/drawing/2014/main" id="{88BE14D2-D842-4530-9ADF-8E5CA6C92EAD}"/>
              </a:ext>
            </a:extLst>
          </p:cNvPr>
          <p:cNvSpPr>
            <a:spLocks noGrp="1"/>
          </p:cNvSpPr>
          <p:nvPr>
            <p:ph type="sldNum" sz="quarter" idx="12"/>
          </p:nvPr>
        </p:nvSpPr>
        <p:spPr/>
        <p:txBody>
          <a:bodyPr/>
          <a:lstStyle/>
          <a:p>
            <a:pPr lvl="0"/>
            <a:fld id="{B5CD6F36-0A10-4EA1-981B-4172C13351AB}" type="slidenum">
              <a:t>‹#›</a:t>
            </a:fld>
            <a:endParaRPr lang="en-US"/>
          </a:p>
        </p:txBody>
      </p:sp>
    </p:spTree>
    <p:extLst>
      <p:ext uri="{BB962C8B-B14F-4D97-AF65-F5344CB8AC3E}">
        <p14:creationId xmlns:p14="http://schemas.microsoft.com/office/powerpoint/2010/main" val="1103325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7/26/2021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5625573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418D30-7113-46F2-B28F-49081F0A642A}"/>
              </a:ext>
            </a:extLst>
          </p:cNvPr>
          <p:cNvSpPr>
            <a:spLocks noGrp="1"/>
          </p:cNvSpPr>
          <p:nvPr>
            <p:ph type="title"/>
          </p:nvPr>
        </p:nvSpPr>
        <p:spPr>
          <a:xfrm>
            <a:off x="629280" y="456528"/>
            <a:ext cx="2949120" cy="1601448"/>
          </a:xfrm>
        </p:spPr>
        <p:txBody>
          <a:bodyPr anchor="b"/>
          <a:lstStyle>
            <a:lvl1pPr>
              <a:defRPr sz="2903"/>
            </a:lvl1pPr>
          </a:lstStyle>
          <a:p>
            <a:r>
              <a:rPr lang="en-US"/>
              <a:t>Click to edit Master title style</a:t>
            </a:r>
          </a:p>
        </p:txBody>
      </p:sp>
      <p:sp>
        <p:nvSpPr>
          <p:cNvPr id="3" name="Picture Placeholder 2">
            <a:extLst>
              <a:ext uri="{FF2B5EF4-FFF2-40B4-BE49-F238E27FC236}">
                <a16:creationId xmlns:a16="http://schemas.microsoft.com/office/drawing/2014/main" id="{225E8AEE-90C1-45ED-B1FF-13E38E482AB9}"/>
              </a:ext>
            </a:extLst>
          </p:cNvPr>
          <p:cNvSpPr>
            <a:spLocks noGrp="1"/>
          </p:cNvSpPr>
          <p:nvPr>
            <p:ph type="pic" idx="1"/>
          </p:nvPr>
        </p:nvSpPr>
        <p:spPr>
          <a:xfrm>
            <a:off x="3888000" y="987944"/>
            <a:ext cx="4628160" cy="4873472"/>
          </a:xfrm>
        </p:spPr>
        <p:txBody>
          <a:bodyPr/>
          <a:lstStyle>
            <a:lvl1pPr marL="0" indent="0">
              <a:buNone/>
              <a:defRPr sz="2903"/>
            </a:lvl1pPr>
            <a:lvl2pPr marL="414726" indent="0">
              <a:buNone/>
              <a:defRPr sz="2540"/>
            </a:lvl2pPr>
            <a:lvl3pPr marL="829452" indent="0">
              <a:buNone/>
              <a:defRPr sz="2177"/>
            </a:lvl3pPr>
            <a:lvl4pPr marL="1244178" indent="0">
              <a:buNone/>
              <a:defRPr sz="1814"/>
            </a:lvl4pPr>
            <a:lvl5pPr marL="1658904" indent="0">
              <a:buNone/>
              <a:defRPr sz="1814"/>
            </a:lvl5pPr>
            <a:lvl6pPr marL="2073631" indent="0">
              <a:buNone/>
              <a:defRPr sz="1814"/>
            </a:lvl6pPr>
            <a:lvl7pPr marL="2488357" indent="0">
              <a:buNone/>
              <a:defRPr sz="1814"/>
            </a:lvl7pPr>
            <a:lvl8pPr marL="2903083" indent="0">
              <a:buNone/>
              <a:defRPr sz="1814"/>
            </a:lvl8pPr>
            <a:lvl9pPr marL="3317809" indent="0">
              <a:buNone/>
              <a:defRPr sz="1814"/>
            </a:lvl9pPr>
          </a:lstStyle>
          <a:p>
            <a:endParaRPr lang="en-US"/>
          </a:p>
        </p:txBody>
      </p:sp>
      <p:sp>
        <p:nvSpPr>
          <p:cNvPr id="4" name="Text Placeholder 3">
            <a:extLst>
              <a:ext uri="{FF2B5EF4-FFF2-40B4-BE49-F238E27FC236}">
                <a16:creationId xmlns:a16="http://schemas.microsoft.com/office/drawing/2014/main" id="{503BDE5D-5339-4FC2-B823-27208457C870}"/>
              </a:ext>
            </a:extLst>
          </p:cNvPr>
          <p:cNvSpPr>
            <a:spLocks noGrp="1"/>
          </p:cNvSpPr>
          <p:nvPr>
            <p:ph type="body" sz="half" idx="2"/>
          </p:nvPr>
        </p:nvSpPr>
        <p:spPr>
          <a:xfrm>
            <a:off x="629280" y="2057977"/>
            <a:ext cx="2949120" cy="3810640"/>
          </a:xfrm>
        </p:spPr>
        <p:txBody>
          <a:bodyPr/>
          <a:lstStyle>
            <a:lvl1pPr marL="0" indent="0">
              <a:buNone/>
              <a:defRPr sz="1451"/>
            </a:lvl1pPr>
            <a:lvl2pPr marL="414726" indent="0">
              <a:buNone/>
              <a:defRPr sz="1270"/>
            </a:lvl2pPr>
            <a:lvl3pPr marL="829452" indent="0">
              <a:buNone/>
              <a:defRPr sz="1089"/>
            </a:lvl3pPr>
            <a:lvl4pPr marL="1244178" indent="0">
              <a:buNone/>
              <a:defRPr sz="907"/>
            </a:lvl4pPr>
            <a:lvl5pPr marL="1658904" indent="0">
              <a:buNone/>
              <a:defRPr sz="907"/>
            </a:lvl5pPr>
            <a:lvl6pPr marL="2073631" indent="0">
              <a:buNone/>
              <a:defRPr sz="907"/>
            </a:lvl6pPr>
            <a:lvl7pPr marL="2488357" indent="0">
              <a:buNone/>
              <a:defRPr sz="907"/>
            </a:lvl7pPr>
            <a:lvl8pPr marL="2903083" indent="0">
              <a:buNone/>
              <a:defRPr sz="907"/>
            </a:lvl8pPr>
            <a:lvl9pPr marL="3317809" indent="0">
              <a:buNone/>
              <a:defRPr sz="907"/>
            </a:lvl9pPr>
          </a:lstStyle>
          <a:p>
            <a:pPr lvl="0"/>
            <a:r>
              <a:rPr lang="en-US"/>
              <a:t>Click to edit Master text styles</a:t>
            </a:r>
          </a:p>
        </p:txBody>
      </p:sp>
      <p:sp>
        <p:nvSpPr>
          <p:cNvPr id="5" name="Date Placeholder 4">
            <a:extLst>
              <a:ext uri="{FF2B5EF4-FFF2-40B4-BE49-F238E27FC236}">
                <a16:creationId xmlns:a16="http://schemas.microsoft.com/office/drawing/2014/main" id="{C887E5AE-CD91-42CC-AC5D-83B916111985}"/>
              </a:ext>
            </a:extLst>
          </p:cNvPr>
          <p:cNvSpPr>
            <a:spLocks noGrp="1"/>
          </p:cNvSpPr>
          <p:nvPr>
            <p:ph type="dt" sz="half" idx="10"/>
          </p:nvPr>
        </p:nvSpPr>
        <p:spPr/>
        <p:txBody>
          <a:bodyPr/>
          <a:lstStyle/>
          <a:p>
            <a:pPr lvl="0"/>
            <a:endParaRPr lang="en-US"/>
          </a:p>
        </p:txBody>
      </p:sp>
      <p:sp>
        <p:nvSpPr>
          <p:cNvPr id="6" name="Footer Placeholder 5">
            <a:extLst>
              <a:ext uri="{FF2B5EF4-FFF2-40B4-BE49-F238E27FC236}">
                <a16:creationId xmlns:a16="http://schemas.microsoft.com/office/drawing/2014/main" id="{09F4B4FA-9E99-4530-8B46-E7D93980BBA1}"/>
              </a:ext>
            </a:extLst>
          </p:cNvPr>
          <p:cNvSpPr>
            <a:spLocks noGrp="1"/>
          </p:cNvSpPr>
          <p:nvPr>
            <p:ph type="ftr" sz="quarter" idx="11"/>
          </p:nvPr>
        </p:nvSpPr>
        <p:spPr/>
        <p:txBody>
          <a:bodyPr/>
          <a:lstStyle/>
          <a:p>
            <a:pPr lvl="0"/>
            <a:endParaRPr lang="en-US"/>
          </a:p>
        </p:txBody>
      </p:sp>
      <p:sp>
        <p:nvSpPr>
          <p:cNvPr id="7" name="Slide Number Placeholder 6">
            <a:extLst>
              <a:ext uri="{FF2B5EF4-FFF2-40B4-BE49-F238E27FC236}">
                <a16:creationId xmlns:a16="http://schemas.microsoft.com/office/drawing/2014/main" id="{D0B01D5F-7258-4FA9-B335-E79ABF1B5093}"/>
              </a:ext>
            </a:extLst>
          </p:cNvPr>
          <p:cNvSpPr>
            <a:spLocks noGrp="1"/>
          </p:cNvSpPr>
          <p:nvPr>
            <p:ph type="sldNum" sz="quarter" idx="12"/>
          </p:nvPr>
        </p:nvSpPr>
        <p:spPr/>
        <p:txBody>
          <a:bodyPr/>
          <a:lstStyle/>
          <a:p>
            <a:pPr lvl="0"/>
            <a:fld id="{5E54119C-2480-4D62-853E-B3E201AF8231}" type="slidenum">
              <a:t>‹#›</a:t>
            </a:fld>
            <a:endParaRPr lang="en-US"/>
          </a:p>
        </p:txBody>
      </p:sp>
    </p:spTree>
    <p:extLst>
      <p:ext uri="{BB962C8B-B14F-4D97-AF65-F5344CB8AC3E}">
        <p14:creationId xmlns:p14="http://schemas.microsoft.com/office/powerpoint/2010/main" val="363123853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789537-DAA7-4290-8DAD-C3420AF7D3E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9603D24-BE07-458E-A071-437CF2156A9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77826CF-0B11-4048-8828-2DDC8AC5EDF3}"/>
              </a:ext>
            </a:extLst>
          </p:cNvPr>
          <p:cNvSpPr>
            <a:spLocks noGrp="1"/>
          </p:cNvSpPr>
          <p:nvPr>
            <p:ph type="dt" sz="half" idx="10"/>
          </p:nvPr>
        </p:nvSpPr>
        <p:spPr/>
        <p:txBody>
          <a:bodyPr/>
          <a:lstStyle/>
          <a:p>
            <a:pPr lvl="0"/>
            <a:endParaRPr lang="en-US"/>
          </a:p>
        </p:txBody>
      </p:sp>
      <p:sp>
        <p:nvSpPr>
          <p:cNvPr id="5" name="Footer Placeholder 4">
            <a:extLst>
              <a:ext uri="{FF2B5EF4-FFF2-40B4-BE49-F238E27FC236}">
                <a16:creationId xmlns:a16="http://schemas.microsoft.com/office/drawing/2014/main" id="{F6AF4176-DDB2-47C4-A966-A44034EAAF6B}"/>
              </a:ext>
            </a:extLst>
          </p:cNvPr>
          <p:cNvSpPr>
            <a:spLocks noGrp="1"/>
          </p:cNvSpPr>
          <p:nvPr>
            <p:ph type="ftr" sz="quarter" idx="11"/>
          </p:nvPr>
        </p:nvSpPr>
        <p:spPr/>
        <p:txBody>
          <a:bodyPr/>
          <a:lstStyle/>
          <a:p>
            <a:pPr lvl="0"/>
            <a:endParaRPr lang="en-US"/>
          </a:p>
        </p:txBody>
      </p:sp>
      <p:sp>
        <p:nvSpPr>
          <p:cNvPr id="6" name="Slide Number Placeholder 5">
            <a:extLst>
              <a:ext uri="{FF2B5EF4-FFF2-40B4-BE49-F238E27FC236}">
                <a16:creationId xmlns:a16="http://schemas.microsoft.com/office/drawing/2014/main" id="{347A16D0-10A9-462F-AB3E-97BF5C72D47E}"/>
              </a:ext>
            </a:extLst>
          </p:cNvPr>
          <p:cNvSpPr>
            <a:spLocks noGrp="1"/>
          </p:cNvSpPr>
          <p:nvPr>
            <p:ph type="sldNum" sz="quarter" idx="12"/>
          </p:nvPr>
        </p:nvSpPr>
        <p:spPr/>
        <p:txBody>
          <a:bodyPr/>
          <a:lstStyle/>
          <a:p>
            <a:pPr lvl="0"/>
            <a:fld id="{11ED3A1A-E237-407E-98A3-DE5A94D9B286}" type="slidenum">
              <a:t>‹#›</a:t>
            </a:fld>
            <a:endParaRPr lang="en-US"/>
          </a:p>
        </p:txBody>
      </p:sp>
    </p:spTree>
    <p:extLst>
      <p:ext uri="{BB962C8B-B14F-4D97-AF65-F5344CB8AC3E}">
        <p14:creationId xmlns:p14="http://schemas.microsoft.com/office/powerpoint/2010/main" val="50477855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06D460D-A016-4FF2-83C4-67514E7BFE00}"/>
              </a:ext>
            </a:extLst>
          </p:cNvPr>
          <p:cNvSpPr>
            <a:spLocks noGrp="1"/>
          </p:cNvSpPr>
          <p:nvPr>
            <p:ph type="title" orient="vert"/>
          </p:nvPr>
        </p:nvSpPr>
        <p:spPr>
          <a:xfrm>
            <a:off x="6629760" y="273629"/>
            <a:ext cx="2056320" cy="5857095"/>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251BB30-14A6-4BC9-873B-E6150C0C7C7E}"/>
              </a:ext>
            </a:extLst>
          </p:cNvPr>
          <p:cNvSpPr>
            <a:spLocks noGrp="1"/>
          </p:cNvSpPr>
          <p:nvPr>
            <p:ph type="body" orient="vert" idx="1"/>
          </p:nvPr>
        </p:nvSpPr>
        <p:spPr>
          <a:xfrm>
            <a:off x="456480" y="273629"/>
            <a:ext cx="6035040" cy="585709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C5042BE-3BF9-405D-A24D-D97C3A1933DA}"/>
              </a:ext>
            </a:extLst>
          </p:cNvPr>
          <p:cNvSpPr>
            <a:spLocks noGrp="1"/>
          </p:cNvSpPr>
          <p:nvPr>
            <p:ph type="dt" sz="half" idx="10"/>
          </p:nvPr>
        </p:nvSpPr>
        <p:spPr/>
        <p:txBody>
          <a:bodyPr/>
          <a:lstStyle/>
          <a:p>
            <a:pPr lvl="0"/>
            <a:endParaRPr lang="en-US"/>
          </a:p>
        </p:txBody>
      </p:sp>
      <p:sp>
        <p:nvSpPr>
          <p:cNvPr id="5" name="Footer Placeholder 4">
            <a:extLst>
              <a:ext uri="{FF2B5EF4-FFF2-40B4-BE49-F238E27FC236}">
                <a16:creationId xmlns:a16="http://schemas.microsoft.com/office/drawing/2014/main" id="{310C567E-AAA1-40EC-8C49-11700BE7DF1A}"/>
              </a:ext>
            </a:extLst>
          </p:cNvPr>
          <p:cNvSpPr>
            <a:spLocks noGrp="1"/>
          </p:cNvSpPr>
          <p:nvPr>
            <p:ph type="ftr" sz="quarter" idx="11"/>
          </p:nvPr>
        </p:nvSpPr>
        <p:spPr/>
        <p:txBody>
          <a:bodyPr/>
          <a:lstStyle/>
          <a:p>
            <a:pPr lvl="0"/>
            <a:endParaRPr lang="en-US"/>
          </a:p>
        </p:txBody>
      </p:sp>
      <p:sp>
        <p:nvSpPr>
          <p:cNvPr id="6" name="Slide Number Placeholder 5">
            <a:extLst>
              <a:ext uri="{FF2B5EF4-FFF2-40B4-BE49-F238E27FC236}">
                <a16:creationId xmlns:a16="http://schemas.microsoft.com/office/drawing/2014/main" id="{932F14AB-078F-4F7C-969A-AF374C574676}"/>
              </a:ext>
            </a:extLst>
          </p:cNvPr>
          <p:cNvSpPr>
            <a:spLocks noGrp="1"/>
          </p:cNvSpPr>
          <p:nvPr>
            <p:ph type="sldNum" sz="quarter" idx="12"/>
          </p:nvPr>
        </p:nvSpPr>
        <p:spPr/>
        <p:txBody>
          <a:bodyPr/>
          <a:lstStyle/>
          <a:p>
            <a:pPr lvl="0"/>
            <a:fld id="{29DD59B6-4DEB-42D3-86D5-615078FA3FDF}" type="slidenum">
              <a:t>‹#›</a:t>
            </a:fld>
            <a:endParaRPr lang="en-US"/>
          </a:p>
        </p:txBody>
      </p:sp>
    </p:spTree>
    <p:extLst>
      <p:ext uri="{BB962C8B-B14F-4D97-AF65-F5344CB8AC3E}">
        <p14:creationId xmlns:p14="http://schemas.microsoft.com/office/powerpoint/2010/main" val="41842686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73E935-E74D-413C-B2D3-A5CAFE25187B}" type="datetimeFigureOut">
              <a:rPr lang="en-US" smtClean="0"/>
              <a:t>7/26/2021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42186272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73E935-E74D-413C-B2D3-A5CAFE25187B}" type="datetimeFigureOut">
              <a:rPr lang="en-US" smtClean="0"/>
              <a:t>7/26/2021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19427192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973E935-E74D-413C-B2D3-A5CAFE25187B}" type="datetimeFigureOut">
              <a:rPr lang="en-US" smtClean="0"/>
              <a:t>7/26/2021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503274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973E935-E74D-413C-B2D3-A5CAFE25187B}" type="datetimeFigureOut">
              <a:rPr lang="en-US" smtClean="0"/>
              <a:t>7/26/2021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3072453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73E935-E74D-413C-B2D3-A5CAFE25187B}" type="datetimeFigureOut">
              <a:rPr lang="en-US" smtClean="0"/>
              <a:t>7/26/2021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3560122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973E935-E74D-413C-B2D3-A5CAFE25187B}" type="datetimeFigureOut">
              <a:rPr lang="en-US" smtClean="0"/>
              <a:t>7/26/2021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8539111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973E935-E74D-413C-B2D3-A5CAFE25187B}" type="datetimeFigureOut">
              <a:rPr lang="en-US" smtClean="0"/>
              <a:t>7/26/2021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4180664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73E935-E74D-413C-B2D3-A5CAFE25187B}" type="datetimeFigureOut">
              <a:rPr lang="en-US" smtClean="0"/>
              <a:t>7/26/2021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3A5B79-1615-4B4C-800E-7845CEBDC881}" type="slidenum">
              <a:rPr lang="en-US" smtClean="0"/>
              <a:t>‹#›</a:t>
            </a:fld>
            <a:endParaRPr lang="en-US"/>
          </a:p>
        </p:txBody>
      </p:sp>
    </p:spTree>
    <p:extLst>
      <p:ext uri="{BB962C8B-B14F-4D97-AF65-F5344CB8AC3E}">
        <p14:creationId xmlns:p14="http://schemas.microsoft.com/office/powerpoint/2010/main" val="2819669178"/>
      </p:ext>
    </p:extLst>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9F23D56-7157-4AED-8D86-C44DCABB6595}"/>
              </a:ext>
            </a:extLst>
          </p:cNvPr>
          <p:cNvSpPr txBox="1">
            <a:spLocks noGrp="1"/>
          </p:cNvSpPr>
          <p:nvPr>
            <p:ph type="title"/>
          </p:nvPr>
        </p:nvSpPr>
        <p:spPr>
          <a:xfrm>
            <a:off x="457171" y="273352"/>
            <a:ext cx="8228763" cy="1145009"/>
          </a:xfrm>
          <a:prstGeom prst="rect">
            <a:avLst/>
          </a:prstGeom>
          <a:noFill/>
          <a:ln>
            <a:noFill/>
          </a:ln>
        </p:spPr>
        <p:txBody>
          <a:bodyPr lIns="0" tIns="0" rIns="0" bIns="0" anchor="ctr"/>
          <a:lstStyle/>
          <a:p>
            <a:endParaRPr lang="en-US"/>
          </a:p>
        </p:txBody>
      </p:sp>
      <p:sp>
        <p:nvSpPr>
          <p:cNvPr id="3" name="Text Placeholder 2">
            <a:extLst>
              <a:ext uri="{FF2B5EF4-FFF2-40B4-BE49-F238E27FC236}">
                <a16:creationId xmlns:a16="http://schemas.microsoft.com/office/drawing/2014/main" id="{348FB8B5-96FA-4F38-877E-CC737E3E6B90}"/>
              </a:ext>
            </a:extLst>
          </p:cNvPr>
          <p:cNvSpPr txBox="1">
            <a:spLocks noGrp="1"/>
          </p:cNvSpPr>
          <p:nvPr>
            <p:ph type="body" idx="1"/>
          </p:nvPr>
        </p:nvSpPr>
        <p:spPr>
          <a:xfrm>
            <a:off x="457171" y="1604841"/>
            <a:ext cx="8228763" cy="4526148"/>
          </a:xfrm>
          <a:prstGeom prst="rect">
            <a:avLst/>
          </a:prstGeom>
          <a:noFill/>
          <a:ln>
            <a:noFill/>
          </a:ln>
        </p:spPr>
        <p:txBody>
          <a:bodyPr lIns="0" tIns="0" rIns="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660E187-0F24-40A4-9D1C-EDA13922B909}"/>
              </a:ext>
            </a:extLst>
          </p:cNvPr>
          <p:cNvSpPr txBox="1">
            <a:spLocks noGrp="1"/>
          </p:cNvSpPr>
          <p:nvPr>
            <p:ph type="dt" sz="half" idx="2"/>
          </p:nvPr>
        </p:nvSpPr>
        <p:spPr>
          <a:xfrm>
            <a:off x="457171" y="6247906"/>
            <a:ext cx="2130093" cy="472896"/>
          </a:xfrm>
          <a:prstGeom prst="rect">
            <a:avLst/>
          </a:prstGeom>
          <a:noFill/>
          <a:ln>
            <a:noFill/>
          </a:ln>
        </p:spPr>
        <p:txBody>
          <a:bodyPr lIns="0" tIns="0" rIns="0" bIns="0" anchorCtr="0">
            <a:noAutofit/>
          </a:bodyPr>
          <a:lstStyle>
            <a:lvl1pPr lvl="0" rtl="0" hangingPunct="0">
              <a:buNone/>
              <a:tabLst/>
              <a:defRPr lang="en-US" sz="1270" kern="1200">
                <a:latin typeface="Times New Roman" pitchFamily="18"/>
                <a:ea typeface="Lucida Sans Unicode" pitchFamily="2"/>
                <a:cs typeface="Tahoma" pitchFamily="2"/>
              </a:defRPr>
            </a:lvl1pPr>
          </a:lstStyle>
          <a:p>
            <a:pPr lvl="0"/>
            <a:endParaRPr lang="en-US"/>
          </a:p>
        </p:txBody>
      </p:sp>
      <p:sp>
        <p:nvSpPr>
          <p:cNvPr id="5" name="Footer Placeholder 4">
            <a:extLst>
              <a:ext uri="{FF2B5EF4-FFF2-40B4-BE49-F238E27FC236}">
                <a16:creationId xmlns:a16="http://schemas.microsoft.com/office/drawing/2014/main" id="{5D77EF50-CBE1-401C-B950-017575D0E550}"/>
              </a:ext>
            </a:extLst>
          </p:cNvPr>
          <p:cNvSpPr txBox="1">
            <a:spLocks noGrp="1"/>
          </p:cNvSpPr>
          <p:nvPr>
            <p:ph type="ftr" sz="quarter" idx="3"/>
          </p:nvPr>
        </p:nvSpPr>
        <p:spPr>
          <a:xfrm>
            <a:off x="3127054" y="6247906"/>
            <a:ext cx="2898142" cy="472896"/>
          </a:xfrm>
          <a:prstGeom prst="rect">
            <a:avLst/>
          </a:prstGeom>
          <a:noFill/>
          <a:ln>
            <a:noFill/>
          </a:ln>
        </p:spPr>
        <p:txBody>
          <a:bodyPr lIns="0" tIns="0" rIns="0" bIns="0" anchorCtr="0">
            <a:noAutofit/>
          </a:bodyPr>
          <a:lstStyle>
            <a:lvl1pPr lvl="0" algn="ctr" rtl="0" hangingPunct="0">
              <a:buNone/>
              <a:tabLst/>
              <a:defRPr lang="en-US" sz="1270" kern="1200">
                <a:latin typeface="Times New Roman" pitchFamily="18"/>
                <a:ea typeface="Lucida Sans Unicode" pitchFamily="2"/>
                <a:cs typeface="Tahoma" pitchFamily="2"/>
              </a:defRPr>
            </a:lvl1pPr>
          </a:lstStyle>
          <a:p>
            <a:pPr lvl="0"/>
            <a:endParaRPr lang="en-US"/>
          </a:p>
        </p:txBody>
      </p:sp>
      <p:sp>
        <p:nvSpPr>
          <p:cNvPr id="6" name="Slide Number Placeholder 5">
            <a:extLst>
              <a:ext uri="{FF2B5EF4-FFF2-40B4-BE49-F238E27FC236}">
                <a16:creationId xmlns:a16="http://schemas.microsoft.com/office/drawing/2014/main" id="{3ED4004C-90CF-487C-8802-C8A0E31D4B8B}"/>
              </a:ext>
            </a:extLst>
          </p:cNvPr>
          <p:cNvSpPr txBox="1">
            <a:spLocks noGrp="1"/>
          </p:cNvSpPr>
          <p:nvPr>
            <p:ph type="sldNum" sz="quarter" idx="4"/>
          </p:nvPr>
        </p:nvSpPr>
        <p:spPr>
          <a:xfrm>
            <a:off x="6555842" y="6247906"/>
            <a:ext cx="2130093" cy="472896"/>
          </a:xfrm>
          <a:prstGeom prst="rect">
            <a:avLst/>
          </a:prstGeom>
          <a:noFill/>
          <a:ln>
            <a:noFill/>
          </a:ln>
        </p:spPr>
        <p:txBody>
          <a:bodyPr lIns="0" tIns="0" rIns="0" bIns="0" anchorCtr="0">
            <a:noAutofit/>
          </a:bodyPr>
          <a:lstStyle>
            <a:lvl1pPr lvl="0" algn="r" rtl="0" hangingPunct="0">
              <a:buNone/>
              <a:tabLst/>
              <a:defRPr lang="en-US" sz="1270" kern="1200">
                <a:latin typeface="Times New Roman" pitchFamily="18"/>
                <a:ea typeface="Lucida Sans Unicode" pitchFamily="2"/>
                <a:cs typeface="Tahoma" pitchFamily="2"/>
              </a:defRPr>
            </a:lvl1pPr>
          </a:lstStyle>
          <a:p>
            <a:pPr lvl="0"/>
            <a:fld id="{6FEC8842-A8EE-4581-A797-485B490EC8A1}" type="slidenum">
              <a:t>‹#›</a:t>
            </a:fld>
            <a:endParaRPr lang="en-US"/>
          </a:p>
        </p:txBody>
      </p:sp>
    </p:spTree>
    <p:extLst>
      <p:ext uri="{BB962C8B-B14F-4D97-AF65-F5344CB8AC3E}">
        <p14:creationId xmlns:p14="http://schemas.microsoft.com/office/powerpoint/2010/main" val="2023807234"/>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ctr" rtl="0" hangingPunct="0">
        <a:tabLst/>
        <a:defRPr lang="en-US" sz="3991" b="0" i="0" u="none" strike="noStrike" kern="1200">
          <a:ln>
            <a:noFill/>
          </a:ln>
          <a:latin typeface="Arial" pitchFamily="18"/>
          <a:ea typeface="Microsoft YaHei" pitchFamily="2"/>
        </a:defRPr>
      </a:lvl1pPr>
    </p:titleStyle>
    <p:bodyStyle>
      <a:lvl1pPr marL="0" marR="0" indent="0" rtl="0" hangingPunct="0">
        <a:spcBef>
          <a:spcPts val="0"/>
        </a:spcBef>
        <a:spcAft>
          <a:spcPts val="1283"/>
        </a:spcAft>
        <a:tabLst/>
        <a:defRPr lang="en-US" sz="2903" b="0" i="0" u="none" strike="noStrike" kern="1200">
          <a:ln>
            <a:noFill/>
          </a:ln>
          <a:latin typeface="Arial" pitchFamily="18"/>
          <a:ea typeface="Microsoft YaHei" pitchFamily="2"/>
        </a:defRPr>
      </a:lvl1pPr>
      <a:lvl2pPr marL="622089" indent="-207363" algn="l" defTabSz="829452" rtl="0" eaLnBrk="1" latinLnBrk="0" hangingPunct="1">
        <a:lnSpc>
          <a:spcPct val="90000"/>
        </a:lnSpc>
        <a:spcBef>
          <a:spcPts val="454"/>
        </a:spcBef>
        <a:buFont typeface="Arial" panose="020B0604020202020204" pitchFamily="34" charset="0"/>
        <a:buChar char="•"/>
        <a:defRPr sz="2177" kern="1200">
          <a:solidFill>
            <a:schemeClr val="tx1"/>
          </a:solidFill>
          <a:latin typeface="+mn-lt"/>
          <a:ea typeface="+mn-ea"/>
          <a:cs typeface="+mn-cs"/>
        </a:defRPr>
      </a:lvl2pPr>
      <a:lvl3pPr marL="1036815" indent="-207363" algn="l" defTabSz="829452" rtl="0" eaLnBrk="1" latinLnBrk="0" hangingPunct="1">
        <a:lnSpc>
          <a:spcPct val="90000"/>
        </a:lnSpc>
        <a:spcBef>
          <a:spcPts val="454"/>
        </a:spcBef>
        <a:buFont typeface="Arial" panose="020B0604020202020204" pitchFamily="34" charset="0"/>
        <a:buChar char="•"/>
        <a:defRPr sz="1814" kern="1200">
          <a:solidFill>
            <a:schemeClr val="tx1"/>
          </a:solidFill>
          <a:latin typeface="+mn-lt"/>
          <a:ea typeface="+mn-ea"/>
          <a:cs typeface="+mn-cs"/>
        </a:defRPr>
      </a:lvl3pPr>
      <a:lvl4pPr marL="1451541" indent="-207363" algn="l" defTabSz="829452" rtl="0" eaLnBrk="1" latinLnBrk="0" hangingPunct="1">
        <a:lnSpc>
          <a:spcPct val="90000"/>
        </a:lnSpc>
        <a:spcBef>
          <a:spcPts val="454"/>
        </a:spcBef>
        <a:buFont typeface="Arial" panose="020B0604020202020204" pitchFamily="34" charset="0"/>
        <a:buChar char="•"/>
        <a:defRPr sz="1633" kern="1200">
          <a:solidFill>
            <a:schemeClr val="tx1"/>
          </a:solidFill>
          <a:latin typeface="+mn-lt"/>
          <a:ea typeface="+mn-ea"/>
          <a:cs typeface="+mn-cs"/>
        </a:defRPr>
      </a:lvl4pPr>
      <a:lvl5pPr marL="1866268" indent="-207363" algn="l" defTabSz="829452" rtl="0" eaLnBrk="1" latinLnBrk="0" hangingPunct="1">
        <a:lnSpc>
          <a:spcPct val="90000"/>
        </a:lnSpc>
        <a:spcBef>
          <a:spcPts val="454"/>
        </a:spcBef>
        <a:buFont typeface="Arial" panose="020B0604020202020204" pitchFamily="34" charset="0"/>
        <a:buChar char="•"/>
        <a:defRPr sz="1633" kern="1200">
          <a:solidFill>
            <a:schemeClr val="tx1"/>
          </a:solidFill>
          <a:latin typeface="+mn-lt"/>
          <a:ea typeface="+mn-ea"/>
          <a:cs typeface="+mn-cs"/>
        </a:defRPr>
      </a:lvl5pPr>
      <a:lvl6pPr marL="2280994" indent="-207363" algn="l" defTabSz="829452" rtl="0" eaLnBrk="1" latinLnBrk="0" hangingPunct="1">
        <a:lnSpc>
          <a:spcPct val="90000"/>
        </a:lnSpc>
        <a:spcBef>
          <a:spcPts val="454"/>
        </a:spcBef>
        <a:buFont typeface="Arial" panose="020B0604020202020204" pitchFamily="34" charset="0"/>
        <a:buChar char="•"/>
        <a:defRPr sz="1633" kern="1200">
          <a:solidFill>
            <a:schemeClr val="tx1"/>
          </a:solidFill>
          <a:latin typeface="+mn-lt"/>
          <a:ea typeface="+mn-ea"/>
          <a:cs typeface="+mn-cs"/>
        </a:defRPr>
      </a:lvl6pPr>
      <a:lvl7pPr marL="2695720" indent="-207363" algn="l" defTabSz="829452" rtl="0" eaLnBrk="1" latinLnBrk="0" hangingPunct="1">
        <a:lnSpc>
          <a:spcPct val="90000"/>
        </a:lnSpc>
        <a:spcBef>
          <a:spcPts val="454"/>
        </a:spcBef>
        <a:buFont typeface="Arial" panose="020B0604020202020204" pitchFamily="34" charset="0"/>
        <a:buChar char="•"/>
        <a:defRPr sz="1633" kern="1200">
          <a:solidFill>
            <a:schemeClr val="tx1"/>
          </a:solidFill>
          <a:latin typeface="+mn-lt"/>
          <a:ea typeface="+mn-ea"/>
          <a:cs typeface="+mn-cs"/>
        </a:defRPr>
      </a:lvl7pPr>
      <a:lvl8pPr marL="3110446" indent="-207363" algn="l" defTabSz="829452" rtl="0" eaLnBrk="1" latinLnBrk="0" hangingPunct="1">
        <a:lnSpc>
          <a:spcPct val="90000"/>
        </a:lnSpc>
        <a:spcBef>
          <a:spcPts val="454"/>
        </a:spcBef>
        <a:buFont typeface="Arial" panose="020B0604020202020204" pitchFamily="34" charset="0"/>
        <a:buChar char="•"/>
        <a:defRPr sz="1633" kern="1200">
          <a:solidFill>
            <a:schemeClr val="tx1"/>
          </a:solidFill>
          <a:latin typeface="+mn-lt"/>
          <a:ea typeface="+mn-ea"/>
          <a:cs typeface="+mn-cs"/>
        </a:defRPr>
      </a:lvl8pPr>
      <a:lvl9pPr marL="3525172" indent="-207363" algn="l" defTabSz="829452" rtl="0" eaLnBrk="1" latinLnBrk="0" hangingPunct="1">
        <a:lnSpc>
          <a:spcPct val="90000"/>
        </a:lnSpc>
        <a:spcBef>
          <a:spcPts val="454"/>
        </a:spcBef>
        <a:buFont typeface="Arial" panose="020B0604020202020204" pitchFamily="34" charset="0"/>
        <a:buChar char="•"/>
        <a:defRPr sz="1633" kern="1200">
          <a:solidFill>
            <a:schemeClr val="tx1"/>
          </a:solidFill>
          <a:latin typeface="+mn-lt"/>
          <a:ea typeface="+mn-ea"/>
          <a:cs typeface="+mn-cs"/>
        </a:defRPr>
      </a:lvl9pPr>
    </p:bodyStyle>
    <p:otherStyle>
      <a:defPPr>
        <a:defRPr lang="en-US"/>
      </a:defPPr>
      <a:lvl1pPr marL="0" algn="l" defTabSz="829452" rtl="0" eaLnBrk="1" latinLnBrk="0" hangingPunct="1">
        <a:defRPr sz="1633" kern="1200">
          <a:solidFill>
            <a:schemeClr val="tx1"/>
          </a:solidFill>
          <a:latin typeface="+mn-lt"/>
          <a:ea typeface="+mn-ea"/>
          <a:cs typeface="+mn-cs"/>
        </a:defRPr>
      </a:lvl1pPr>
      <a:lvl2pPr marL="414726" algn="l" defTabSz="829452" rtl="0" eaLnBrk="1" latinLnBrk="0" hangingPunct="1">
        <a:defRPr sz="1633" kern="1200">
          <a:solidFill>
            <a:schemeClr val="tx1"/>
          </a:solidFill>
          <a:latin typeface="+mn-lt"/>
          <a:ea typeface="+mn-ea"/>
          <a:cs typeface="+mn-cs"/>
        </a:defRPr>
      </a:lvl2pPr>
      <a:lvl3pPr marL="829452" algn="l" defTabSz="829452" rtl="0" eaLnBrk="1" latinLnBrk="0" hangingPunct="1">
        <a:defRPr sz="1633" kern="1200">
          <a:solidFill>
            <a:schemeClr val="tx1"/>
          </a:solidFill>
          <a:latin typeface="+mn-lt"/>
          <a:ea typeface="+mn-ea"/>
          <a:cs typeface="+mn-cs"/>
        </a:defRPr>
      </a:lvl3pPr>
      <a:lvl4pPr marL="1244178" algn="l" defTabSz="829452" rtl="0" eaLnBrk="1" latinLnBrk="0" hangingPunct="1">
        <a:defRPr sz="1633" kern="1200">
          <a:solidFill>
            <a:schemeClr val="tx1"/>
          </a:solidFill>
          <a:latin typeface="+mn-lt"/>
          <a:ea typeface="+mn-ea"/>
          <a:cs typeface="+mn-cs"/>
        </a:defRPr>
      </a:lvl4pPr>
      <a:lvl5pPr marL="1658904" algn="l" defTabSz="829452" rtl="0" eaLnBrk="1" latinLnBrk="0" hangingPunct="1">
        <a:defRPr sz="1633" kern="1200">
          <a:solidFill>
            <a:schemeClr val="tx1"/>
          </a:solidFill>
          <a:latin typeface="+mn-lt"/>
          <a:ea typeface="+mn-ea"/>
          <a:cs typeface="+mn-cs"/>
        </a:defRPr>
      </a:lvl5pPr>
      <a:lvl6pPr marL="2073631" algn="l" defTabSz="829452" rtl="0" eaLnBrk="1" latinLnBrk="0" hangingPunct="1">
        <a:defRPr sz="1633" kern="1200">
          <a:solidFill>
            <a:schemeClr val="tx1"/>
          </a:solidFill>
          <a:latin typeface="+mn-lt"/>
          <a:ea typeface="+mn-ea"/>
          <a:cs typeface="+mn-cs"/>
        </a:defRPr>
      </a:lvl6pPr>
      <a:lvl7pPr marL="2488357" algn="l" defTabSz="829452" rtl="0" eaLnBrk="1" latinLnBrk="0" hangingPunct="1">
        <a:defRPr sz="1633" kern="1200">
          <a:solidFill>
            <a:schemeClr val="tx1"/>
          </a:solidFill>
          <a:latin typeface="+mn-lt"/>
          <a:ea typeface="+mn-ea"/>
          <a:cs typeface="+mn-cs"/>
        </a:defRPr>
      </a:lvl7pPr>
      <a:lvl8pPr marL="2903083" algn="l" defTabSz="829452" rtl="0" eaLnBrk="1" latinLnBrk="0" hangingPunct="1">
        <a:defRPr sz="1633" kern="1200">
          <a:solidFill>
            <a:schemeClr val="tx1"/>
          </a:solidFill>
          <a:latin typeface="+mn-lt"/>
          <a:ea typeface="+mn-ea"/>
          <a:cs typeface="+mn-cs"/>
        </a:defRPr>
      </a:lvl8pPr>
      <a:lvl9pPr marL="3317809" algn="l" defTabSz="829452" rtl="0" eaLnBrk="1" latinLnBrk="0" hangingPunct="1">
        <a:defRPr sz="163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164582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9BEB95B6-1B87-459F-B737-4DE1E7DA4DF7}"/>
              </a:ext>
            </a:extLst>
          </p:cNvPr>
          <p:cNvPicPr>
            <a:picLocks noChangeAspect="1"/>
          </p:cNvPicPr>
          <p:nvPr/>
        </p:nvPicPr>
        <p:blipFill>
          <a:blip r:embed="rId3">
            <a:lum/>
            <a:alphaModFix amt="50000"/>
          </a:blip>
          <a:srcRect/>
          <a:stretch>
            <a:fillRect/>
          </a:stretch>
        </p:blipFill>
        <p:spPr>
          <a:xfrm>
            <a:off x="414720" y="746856"/>
            <a:ext cx="8626176" cy="5889024"/>
          </a:xfrm>
          <a:prstGeom prst="rect">
            <a:avLst/>
          </a:prstGeom>
          <a:noFill/>
          <a:ln>
            <a:noFill/>
          </a:ln>
        </p:spPr>
      </p:pic>
      <p:sp>
        <p:nvSpPr>
          <p:cNvPr id="3" name="Title 2">
            <a:extLst>
              <a:ext uri="{FF2B5EF4-FFF2-40B4-BE49-F238E27FC236}">
                <a16:creationId xmlns:a16="http://schemas.microsoft.com/office/drawing/2014/main" id="{86BE42FE-0A24-4E11-B7DB-9782699F4CAF}"/>
              </a:ext>
            </a:extLst>
          </p:cNvPr>
          <p:cNvSpPr txBox="1">
            <a:spLocks noGrp="1"/>
          </p:cNvSpPr>
          <p:nvPr>
            <p:ph type="title" idx="4294967295"/>
          </p:nvPr>
        </p:nvSpPr>
        <p:spPr>
          <a:xfrm>
            <a:off x="414694" y="167334"/>
            <a:ext cx="7464201" cy="1200585"/>
          </a:xfrm>
        </p:spPr>
        <p:txBody>
          <a:bodyPr>
            <a:spAutoFit/>
          </a:bodyPr>
          <a:lstStyle/>
          <a:p>
            <a:pPr>
              <a:spcBef>
                <a:spcPts val="453"/>
              </a:spcBef>
              <a:spcAft>
                <a:spcPts val="453"/>
              </a:spcAft>
            </a:pPr>
            <a:r>
              <a:rPr lang="en-US" sz="2903" b="1" u="sng">
                <a:solidFill>
                  <a:srgbClr val="000000"/>
                </a:solidFill>
                <a:cs typeface="Times New Roman" pitchFamily="18"/>
              </a:rPr>
              <a:t>SEEING THE HARVEST THROUGH HIS EYES</a:t>
            </a:r>
            <a:br>
              <a:rPr lang="en-US" b="1" u="sng">
                <a:solidFill>
                  <a:srgbClr val="000000"/>
                </a:solidFill>
                <a:cs typeface="Times New Roman" pitchFamily="18"/>
              </a:rPr>
            </a:br>
            <a:r>
              <a:rPr lang="en-US" sz="1996" b="1" u="sng">
                <a:solidFill>
                  <a:srgbClr val="000000"/>
                </a:solidFill>
                <a:cs typeface="Times New Roman" pitchFamily="18"/>
              </a:rPr>
              <a:t>Matthew 9:35-38</a:t>
            </a:r>
          </a:p>
        </p:txBody>
      </p:sp>
      <p:sp>
        <p:nvSpPr>
          <p:cNvPr id="4" name="TextBox 3">
            <a:extLst>
              <a:ext uri="{FF2B5EF4-FFF2-40B4-BE49-F238E27FC236}">
                <a16:creationId xmlns:a16="http://schemas.microsoft.com/office/drawing/2014/main" id="{223975F0-076C-4053-9687-27E44C47359F}"/>
              </a:ext>
            </a:extLst>
          </p:cNvPr>
          <p:cNvSpPr txBox="1"/>
          <p:nvPr/>
        </p:nvSpPr>
        <p:spPr>
          <a:xfrm>
            <a:off x="829441" y="1410407"/>
            <a:ext cx="8314559" cy="4243959"/>
          </a:xfrm>
          <a:prstGeom prst="rect">
            <a:avLst/>
          </a:prstGeom>
          <a:noFill/>
          <a:ln>
            <a:noFill/>
          </a:ln>
        </p:spPr>
        <p:txBody>
          <a:bodyPr vert="horz" wrap="square" lIns="81638" tIns="40819" rIns="81638" bIns="40819" anchorCtr="0" compatLnSpc="0">
            <a:spAutoFit/>
          </a:bodyPr>
          <a:lstStyle/>
          <a:p>
            <a:pPr marL="414726" indent="-207363" defTabSz="829452" hangingPunct="0">
              <a:spcBef>
                <a:spcPts val="453"/>
              </a:spcBef>
              <a:spcAft>
                <a:spcPts val="453"/>
              </a:spcAft>
            </a:pPr>
            <a:endParaRPr lang="en-US" sz="1633" b="1" dirty="0">
              <a:solidFill>
                <a:srgbClr val="000000"/>
              </a:solidFill>
              <a:latin typeface="Arial" pitchFamily="18"/>
              <a:ea typeface="Arial" pitchFamily="34"/>
              <a:cs typeface="Times New Roman" pitchFamily="18"/>
            </a:endParaRPr>
          </a:p>
          <a:p>
            <a:pPr marL="414726" indent="-207363" defTabSz="829452" hangingPunct="0">
              <a:spcBef>
                <a:spcPts val="453"/>
              </a:spcBef>
              <a:spcAft>
                <a:spcPts val="453"/>
              </a:spcAft>
            </a:pPr>
            <a:r>
              <a:rPr lang="en-US" sz="1633" b="1" dirty="0">
                <a:solidFill>
                  <a:srgbClr val="000000"/>
                </a:solidFill>
                <a:latin typeface="Arial" pitchFamily="18"/>
                <a:ea typeface="Arial" pitchFamily="34"/>
                <a:cs typeface="Times New Roman" pitchFamily="18"/>
              </a:rPr>
              <a:t>Isaiah 6:5-8</a:t>
            </a:r>
          </a:p>
          <a:p>
            <a:pPr marL="414726" indent="-207363" defTabSz="829452" hangingPunct="0">
              <a:spcBef>
                <a:spcPts val="453"/>
              </a:spcBef>
              <a:spcAft>
                <a:spcPts val="453"/>
              </a:spcAft>
            </a:pPr>
            <a:r>
              <a:rPr lang="en-US" sz="1814" dirty="0">
                <a:solidFill>
                  <a:srgbClr val="000000"/>
                </a:solidFill>
                <a:latin typeface="Arial" pitchFamily="18"/>
                <a:ea typeface="Arial" pitchFamily="34"/>
                <a:cs typeface="Times New Roman" pitchFamily="18"/>
              </a:rPr>
              <a:t>So I said: </a:t>
            </a:r>
            <a:r>
              <a:rPr lang="en-US" sz="1814" u="sng" dirty="0">
                <a:solidFill>
                  <a:srgbClr val="000000"/>
                </a:solidFill>
                <a:latin typeface="Arial" pitchFamily="18"/>
                <a:ea typeface="Arial" pitchFamily="34"/>
                <a:cs typeface="Times New Roman" pitchFamily="18"/>
              </a:rPr>
              <a:t>“</a:t>
            </a:r>
            <a:r>
              <a:rPr lang="en-US" sz="1814" b="1" u="sng" dirty="0">
                <a:solidFill>
                  <a:srgbClr val="000000"/>
                </a:solidFill>
                <a:latin typeface="Arial" pitchFamily="18"/>
                <a:ea typeface="Arial" pitchFamily="34"/>
                <a:cs typeface="Times New Roman" pitchFamily="18"/>
              </a:rPr>
              <a:t>Woe is me, for I am undone!</a:t>
            </a:r>
            <a:r>
              <a:rPr lang="en-US" sz="1814" dirty="0">
                <a:solidFill>
                  <a:srgbClr val="000000"/>
                </a:solidFill>
                <a:latin typeface="Arial" pitchFamily="18"/>
                <a:ea typeface="Arial" pitchFamily="34"/>
                <a:cs typeface="Times New Roman" pitchFamily="18"/>
              </a:rPr>
              <a:t> Because I am a man of unclean lips, And I dwell in the midst of a people of unclean lips; For my eyes have seen the King, The LORD of hosts.”</a:t>
            </a:r>
          </a:p>
          <a:p>
            <a:pPr marL="414726" indent="-207363" defTabSz="829452" hangingPunct="0">
              <a:spcBef>
                <a:spcPts val="453"/>
              </a:spcBef>
              <a:spcAft>
                <a:spcPts val="453"/>
              </a:spcAft>
            </a:pPr>
            <a:r>
              <a:rPr lang="en-US" sz="1814" dirty="0">
                <a:solidFill>
                  <a:srgbClr val="000000"/>
                </a:solidFill>
                <a:latin typeface="Arial" pitchFamily="18"/>
                <a:ea typeface="Arial" pitchFamily="34"/>
                <a:cs typeface="Times New Roman" pitchFamily="18"/>
              </a:rPr>
              <a:t>6 Then one of the seraphim flew to me, having in his hand a live coal which he had taken with the tongs from the altar.</a:t>
            </a:r>
          </a:p>
          <a:p>
            <a:pPr marL="414726" indent="-207363" defTabSz="829452" hangingPunct="0">
              <a:spcBef>
                <a:spcPts val="453"/>
              </a:spcBef>
              <a:spcAft>
                <a:spcPts val="453"/>
              </a:spcAft>
            </a:pPr>
            <a:r>
              <a:rPr lang="en-US" sz="1814" dirty="0">
                <a:solidFill>
                  <a:srgbClr val="000000"/>
                </a:solidFill>
                <a:latin typeface="Arial" pitchFamily="18"/>
                <a:ea typeface="Arial" pitchFamily="34"/>
                <a:cs typeface="Times New Roman" pitchFamily="18"/>
              </a:rPr>
              <a:t> 7 And he touched my mouth with it, and said: “Behold, this has touched your lips; Your iniquity is taken away, And your sin purged.”</a:t>
            </a:r>
          </a:p>
          <a:p>
            <a:pPr marL="414726" indent="-207363" defTabSz="829452" hangingPunct="0">
              <a:spcBef>
                <a:spcPts val="453"/>
              </a:spcBef>
              <a:spcAft>
                <a:spcPts val="453"/>
              </a:spcAft>
            </a:pPr>
            <a:r>
              <a:rPr lang="en-US" sz="1814" dirty="0">
                <a:solidFill>
                  <a:srgbClr val="000000"/>
                </a:solidFill>
                <a:latin typeface="Arial" pitchFamily="18"/>
                <a:ea typeface="Arial" pitchFamily="34"/>
                <a:cs typeface="Times New Roman" pitchFamily="18"/>
              </a:rPr>
              <a:t>8 Also </a:t>
            </a:r>
            <a:r>
              <a:rPr lang="en-US" sz="1814" b="1" u="sng" dirty="0">
                <a:solidFill>
                  <a:srgbClr val="000000"/>
                </a:solidFill>
                <a:latin typeface="Arial" pitchFamily="18"/>
                <a:ea typeface="Arial" pitchFamily="34"/>
                <a:cs typeface="Times New Roman" pitchFamily="18"/>
              </a:rPr>
              <a:t>I heard the voice of the Lord, saying: “Whom shall I send,</a:t>
            </a:r>
          </a:p>
          <a:p>
            <a:pPr marL="414726" indent="-207363" defTabSz="829452" hangingPunct="0">
              <a:spcBef>
                <a:spcPts val="453"/>
              </a:spcBef>
              <a:spcAft>
                <a:spcPts val="453"/>
              </a:spcAft>
            </a:pPr>
            <a:r>
              <a:rPr lang="en-US" sz="1814" b="1" u="sng" dirty="0">
                <a:solidFill>
                  <a:srgbClr val="000000"/>
                </a:solidFill>
                <a:latin typeface="Arial" pitchFamily="18"/>
                <a:ea typeface="Arial" pitchFamily="34"/>
                <a:cs typeface="Times New Roman" pitchFamily="18"/>
              </a:rPr>
              <a:t>And who will go for Us?”</a:t>
            </a:r>
          </a:p>
          <a:p>
            <a:pPr marL="414726" indent="-207363" defTabSz="829452" hangingPunct="0">
              <a:spcBef>
                <a:spcPts val="453"/>
              </a:spcBef>
              <a:spcAft>
                <a:spcPts val="453"/>
              </a:spcAft>
            </a:pPr>
            <a:r>
              <a:rPr lang="en-US" sz="1814" dirty="0">
                <a:solidFill>
                  <a:srgbClr val="000000"/>
                </a:solidFill>
                <a:latin typeface="Arial" pitchFamily="18"/>
                <a:ea typeface="Arial" pitchFamily="34"/>
                <a:cs typeface="Times New Roman" pitchFamily="18"/>
              </a:rPr>
              <a:t>Then I said</a:t>
            </a:r>
            <a:r>
              <a:rPr lang="en-US" sz="1633" b="1" dirty="0">
                <a:solidFill>
                  <a:srgbClr val="000000"/>
                </a:solidFill>
                <a:latin typeface="Arial" pitchFamily="18"/>
                <a:ea typeface="Arial" pitchFamily="34"/>
                <a:cs typeface="Times New Roman" pitchFamily="18"/>
              </a:rPr>
              <a:t>,</a:t>
            </a:r>
            <a:r>
              <a:rPr lang="en-US" sz="2540" b="1" dirty="0">
                <a:solidFill>
                  <a:srgbClr val="000000"/>
                </a:solidFill>
                <a:latin typeface="Arial" pitchFamily="18"/>
                <a:ea typeface="Arial" pitchFamily="34"/>
                <a:cs typeface="Times New Roman" pitchFamily="18"/>
              </a:rPr>
              <a:t> </a:t>
            </a:r>
            <a:r>
              <a:rPr lang="en-US" sz="2540" b="1" u="sng" dirty="0">
                <a:solidFill>
                  <a:srgbClr val="000000"/>
                </a:solidFill>
                <a:latin typeface="Arial" pitchFamily="18"/>
                <a:ea typeface="Arial" pitchFamily="34"/>
                <a:cs typeface="Times New Roman" pitchFamily="18"/>
              </a:rPr>
              <a:t>“Here am I! Send me.”</a:t>
            </a:r>
          </a:p>
        </p:txBody>
      </p:sp>
      <p:sp>
        <p:nvSpPr>
          <p:cNvPr id="5" name="TextBox 4">
            <a:extLst>
              <a:ext uri="{FF2B5EF4-FFF2-40B4-BE49-F238E27FC236}">
                <a16:creationId xmlns:a16="http://schemas.microsoft.com/office/drawing/2014/main" id="{2DE5AE2A-E778-4333-BFDF-532484C4CD20}"/>
              </a:ext>
            </a:extLst>
          </p:cNvPr>
          <p:cNvSpPr txBox="1"/>
          <p:nvPr/>
        </p:nvSpPr>
        <p:spPr>
          <a:xfrm>
            <a:off x="1828800" y="5795029"/>
            <a:ext cx="5715044" cy="1045776"/>
          </a:xfrm>
          <a:prstGeom prst="rect">
            <a:avLst/>
          </a:prstGeom>
          <a:noFill/>
          <a:ln>
            <a:noFill/>
          </a:ln>
        </p:spPr>
        <p:txBody>
          <a:bodyPr vert="horz" wrap="none" lIns="81638" tIns="40819" rIns="81638" bIns="40819" anchorCtr="0" compatLnSpc="0">
            <a:spAutoFit/>
          </a:bodyPr>
          <a:lstStyle/>
          <a:p>
            <a:pPr algn="ctr" defTabSz="829452" hangingPunct="0"/>
            <a:r>
              <a:rPr lang="en-US" sz="1996" dirty="0">
                <a:solidFill>
                  <a:prstClr val="black"/>
                </a:solidFill>
                <a:latin typeface="Arial" pitchFamily="18"/>
                <a:ea typeface="Microsoft YaHei" pitchFamily="2"/>
                <a:cs typeface="Lucida Sans" pitchFamily="2"/>
              </a:rPr>
              <a:t>Today the Lord is asking you.....</a:t>
            </a:r>
          </a:p>
          <a:p>
            <a:pPr algn="ctr" defTabSz="829452" hangingPunct="0"/>
            <a:r>
              <a:rPr lang="en-US" sz="1996" b="1" dirty="0">
                <a:solidFill>
                  <a:srgbClr val="000000"/>
                </a:solidFill>
                <a:latin typeface="Arial" pitchFamily="18"/>
                <a:ea typeface="Arial" pitchFamily="34"/>
                <a:cs typeface="Times New Roman" pitchFamily="18"/>
              </a:rPr>
              <a:t>“Whom shall I send, And who will go for Us?”</a:t>
            </a:r>
          </a:p>
          <a:p>
            <a:pPr algn="ctr" defTabSz="829452" hangingPunct="0"/>
            <a:r>
              <a:rPr lang="en-US" sz="1633" b="1" dirty="0">
                <a:solidFill>
                  <a:srgbClr val="000000"/>
                </a:solidFill>
                <a:latin typeface="Arial" pitchFamily="18"/>
                <a:ea typeface="Arial" pitchFamily="34"/>
                <a:cs typeface="Times New Roman" pitchFamily="18"/>
              </a:rPr>
              <a:t>…</a:t>
            </a:r>
            <a:r>
              <a:rPr lang="en-US" sz="2540" b="1" dirty="0">
                <a:solidFill>
                  <a:srgbClr val="000000"/>
                </a:solidFill>
                <a:latin typeface="Arial" pitchFamily="18"/>
                <a:ea typeface="Arial" pitchFamily="34"/>
                <a:cs typeface="Times New Roman" pitchFamily="18"/>
              </a:rPr>
              <a:t>How will you reply?</a:t>
            </a:r>
          </a:p>
        </p:txBody>
      </p:sp>
    </p:spTree>
  </p:cSld>
  <p:clrMapOvr>
    <a:masterClrMapping/>
  </p:clrMapOvr>
  <p:transition spd="med">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Class="entr" fill="hold" nodeType="clickEffect">
                                  <p:stCondLst>
                                    <p:cond delay="0"/>
                                  </p:stCondLst>
                                  <p:childTnLst>
                                    <p:set>
                                      <p:cBhvr>
                                        <p:cTn id="6" dur="0" fill="hold">
                                          <p:stCondLst>
                                            <p:cond delay="0"/>
                                          </p:stCondLst>
                                        </p:cTn>
                                        <p:tgtEl>
                                          <p:spTgt spid="5">
                                            <p:txEl>
                                              <p:pRg st="0" end="0"/>
                                            </p:txEl>
                                          </p:spTgt>
                                        </p:tgtEl>
                                        <p:attrNameLst>
                                          <p:attrName>style.visibility</p:attrName>
                                        </p:attrNameLst>
                                      </p:cBhvr>
                                      <p:to>
                                        <p:strVal val="visible"/>
                                      </p:to>
                                    </p:set>
                                    <p:anim calcmode="lin" valueType="num">
                                      <p:cBhvr>
                                        <p:cTn id="7"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8" dur="2000" fill="hold"/>
                                        <p:tgtEl>
                                          <p:spTgt spid="5">
                                            <p:txEl>
                                              <p:pRg st="0" end="0"/>
                                            </p:txEl>
                                          </p:spTgt>
                                        </p:tgtEl>
                                        <p:attrNameLst>
                                          <p:attrName>ppt_y</p:attrName>
                                        </p:attrNameLst>
                                      </p:cBhvr>
                                      <p:tavLst>
                                        <p:tav tm="0">
                                          <p:val>
                                            <p:strVal val="1+#ppt_h/2"/>
                                          </p:val>
                                        </p:tav>
                                        <p:tav tm="100000">
                                          <p:val>
                                            <p:strVal val="#ppt_y"/>
                                          </p:val>
                                        </p:tav>
                                      </p:tavLst>
                                    </p:anim>
                                  </p:childTnLst>
                                </p:cTn>
                              </p:par>
                              <p:par>
                                <p:cTn id="9" presetClass="entr" fill="hold" nodeType="withEffect">
                                  <p:stCondLst>
                                    <p:cond delay="0"/>
                                  </p:stCondLst>
                                  <p:childTnLst>
                                    <p:set>
                                      <p:cBhvr>
                                        <p:cTn id="10" dur="0" fill="hold">
                                          <p:stCondLst>
                                            <p:cond delay="0"/>
                                          </p:stCondLst>
                                        </p:cTn>
                                        <p:tgtEl>
                                          <p:spTgt spid="5">
                                            <p:txEl>
                                              <p:pRg st="1" end="1"/>
                                            </p:txEl>
                                          </p:spTgt>
                                        </p:tgtEl>
                                        <p:attrNameLst>
                                          <p:attrName>style.visibility</p:attrName>
                                        </p:attrNameLst>
                                      </p:cBhvr>
                                      <p:to>
                                        <p:strVal val="visible"/>
                                      </p:to>
                                    </p:set>
                                    <p:anim calcmode="lin" valueType="num">
                                      <p:cBhvr>
                                        <p:cTn id="11" dur="2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2" dur="2000" fill="hold"/>
                                        <p:tgtEl>
                                          <p:spTgt spid="5">
                                            <p:txEl>
                                              <p:pRg st="1" end="1"/>
                                            </p:txEl>
                                          </p:spTgt>
                                        </p:tgtEl>
                                        <p:attrNameLst>
                                          <p:attrName>ppt_y</p:attrName>
                                        </p:attrNameLst>
                                      </p:cBhvr>
                                      <p:tavLst>
                                        <p:tav tm="0">
                                          <p:val>
                                            <p:strVal val="1+#ppt_h/2"/>
                                          </p:val>
                                        </p:tav>
                                        <p:tav tm="100000">
                                          <p:val>
                                            <p:strVal val="#ppt_y"/>
                                          </p:val>
                                        </p:tav>
                                      </p:tavLst>
                                    </p:anim>
                                  </p:childTnLst>
                                </p:cTn>
                              </p:par>
                              <p:par>
                                <p:cTn id="13" presetClass="entr" fill="hold" nodeType="withEffect">
                                  <p:stCondLst>
                                    <p:cond delay="0"/>
                                  </p:stCondLst>
                                  <p:childTnLst>
                                    <p:set>
                                      <p:cBhvr>
                                        <p:cTn id="14" dur="0" fill="hold">
                                          <p:stCondLst>
                                            <p:cond delay="0"/>
                                          </p:stCondLst>
                                        </p:cTn>
                                        <p:tgtEl>
                                          <p:spTgt spid="5">
                                            <p:txEl>
                                              <p:pRg st="2" end="2"/>
                                            </p:txEl>
                                          </p:spTgt>
                                        </p:tgtEl>
                                        <p:attrNameLst>
                                          <p:attrName>style.visibility</p:attrName>
                                        </p:attrNameLst>
                                      </p:cBhvr>
                                      <p:to>
                                        <p:strVal val="visible"/>
                                      </p:to>
                                    </p:set>
                                    <p:anim calcmode="lin" valueType="num">
                                      <p:cBhvr>
                                        <p:cTn id="15" dur="2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16" dur="20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83186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69C28A89-A6B9-48F0-94B3-261526908BBA}"/>
              </a:ext>
            </a:extLst>
          </p:cNvPr>
          <p:cNvPicPr>
            <a:picLocks noChangeAspect="1"/>
          </p:cNvPicPr>
          <p:nvPr/>
        </p:nvPicPr>
        <p:blipFill>
          <a:blip r:embed="rId3">
            <a:lum/>
            <a:alphaModFix/>
          </a:blip>
          <a:srcRect/>
          <a:stretch>
            <a:fillRect/>
          </a:stretch>
        </p:blipFill>
        <p:spPr>
          <a:xfrm>
            <a:off x="248832" y="829800"/>
            <a:ext cx="8626176" cy="5889024"/>
          </a:xfrm>
          <a:prstGeom prst="rect">
            <a:avLst/>
          </a:prstGeom>
          <a:noFill/>
          <a:ln>
            <a:noFill/>
          </a:ln>
        </p:spPr>
      </p:pic>
      <p:sp>
        <p:nvSpPr>
          <p:cNvPr id="3" name="Title 2">
            <a:extLst>
              <a:ext uri="{FF2B5EF4-FFF2-40B4-BE49-F238E27FC236}">
                <a16:creationId xmlns:a16="http://schemas.microsoft.com/office/drawing/2014/main" id="{7391329A-6F31-40D3-9953-195E78D2D739}"/>
              </a:ext>
            </a:extLst>
          </p:cNvPr>
          <p:cNvSpPr txBox="1">
            <a:spLocks noGrp="1"/>
          </p:cNvSpPr>
          <p:nvPr>
            <p:ph type="title" idx="4294967295"/>
          </p:nvPr>
        </p:nvSpPr>
        <p:spPr>
          <a:xfrm>
            <a:off x="414694" y="167334"/>
            <a:ext cx="7464201" cy="1200585"/>
          </a:xfrm>
        </p:spPr>
        <p:txBody>
          <a:bodyPr>
            <a:spAutoFit/>
          </a:bodyPr>
          <a:lstStyle/>
          <a:p>
            <a:pPr>
              <a:spcBef>
                <a:spcPts val="453"/>
              </a:spcBef>
              <a:spcAft>
                <a:spcPts val="453"/>
              </a:spcAft>
            </a:pPr>
            <a:r>
              <a:rPr lang="en-US" sz="2903" b="1" u="sng">
                <a:solidFill>
                  <a:srgbClr val="000000"/>
                </a:solidFill>
                <a:cs typeface="Times New Roman" pitchFamily="18"/>
              </a:rPr>
              <a:t>SEEING THE HARVEST THROUGH HIS EYES</a:t>
            </a:r>
            <a:br>
              <a:rPr lang="en-US" b="1" u="sng">
                <a:solidFill>
                  <a:srgbClr val="000000"/>
                </a:solidFill>
                <a:cs typeface="Times New Roman" pitchFamily="18"/>
              </a:rPr>
            </a:br>
            <a:r>
              <a:rPr lang="en-US" sz="1996" b="1" u="sng">
                <a:solidFill>
                  <a:srgbClr val="000000"/>
                </a:solidFill>
                <a:cs typeface="Times New Roman" pitchFamily="18"/>
              </a:rPr>
              <a:t>Matthew 9:35-38</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1CDF970A-4D0C-4E82-9276-225B638915BE}"/>
              </a:ext>
            </a:extLst>
          </p:cNvPr>
          <p:cNvPicPr>
            <a:picLocks noChangeAspect="1"/>
          </p:cNvPicPr>
          <p:nvPr/>
        </p:nvPicPr>
        <p:blipFill>
          <a:blip r:embed="rId3">
            <a:lum/>
            <a:alphaModFix amt="50000"/>
          </a:blip>
          <a:srcRect/>
          <a:stretch>
            <a:fillRect/>
          </a:stretch>
        </p:blipFill>
        <p:spPr>
          <a:xfrm>
            <a:off x="414720" y="746856"/>
            <a:ext cx="8626176" cy="5889024"/>
          </a:xfrm>
          <a:prstGeom prst="rect">
            <a:avLst/>
          </a:prstGeom>
          <a:noFill/>
          <a:ln>
            <a:noFill/>
          </a:ln>
        </p:spPr>
      </p:pic>
      <p:sp>
        <p:nvSpPr>
          <p:cNvPr id="3" name="Title 2">
            <a:extLst>
              <a:ext uri="{FF2B5EF4-FFF2-40B4-BE49-F238E27FC236}">
                <a16:creationId xmlns:a16="http://schemas.microsoft.com/office/drawing/2014/main" id="{51E4C76A-7D43-4020-A245-6879945F5F27}"/>
              </a:ext>
            </a:extLst>
          </p:cNvPr>
          <p:cNvSpPr txBox="1">
            <a:spLocks noGrp="1"/>
          </p:cNvSpPr>
          <p:nvPr>
            <p:ph type="title" idx="4294967295"/>
          </p:nvPr>
        </p:nvSpPr>
        <p:spPr>
          <a:xfrm>
            <a:off x="414694" y="209268"/>
            <a:ext cx="7464201" cy="1116716"/>
          </a:xfrm>
        </p:spPr>
        <p:txBody>
          <a:bodyPr>
            <a:spAutoFit/>
          </a:bodyPr>
          <a:lstStyle/>
          <a:p>
            <a:pPr>
              <a:spcBef>
                <a:spcPts val="453"/>
              </a:spcBef>
              <a:spcAft>
                <a:spcPts val="453"/>
              </a:spcAft>
            </a:pPr>
            <a:r>
              <a:rPr lang="en-US" sz="2903" b="1" u="sng">
                <a:solidFill>
                  <a:srgbClr val="000000"/>
                </a:solidFill>
                <a:cs typeface="Times New Roman" pitchFamily="18"/>
              </a:rPr>
              <a:t>SEEING THE HARVEST THROUGH HIS EYES</a:t>
            </a:r>
            <a:br>
              <a:rPr lang="en-US" b="1" u="sng">
                <a:solidFill>
                  <a:srgbClr val="000000"/>
                </a:solidFill>
                <a:cs typeface="Times New Roman" pitchFamily="18"/>
              </a:rPr>
            </a:br>
            <a:r>
              <a:rPr lang="en-US" sz="1451" b="1" u="sng">
                <a:solidFill>
                  <a:srgbClr val="000000"/>
                </a:solidFill>
                <a:cs typeface="Times New Roman" pitchFamily="18"/>
              </a:rPr>
              <a:t>Matthew 9:35-38</a:t>
            </a:r>
          </a:p>
        </p:txBody>
      </p:sp>
      <p:sp>
        <p:nvSpPr>
          <p:cNvPr id="4" name="Subtitle 3">
            <a:extLst>
              <a:ext uri="{FF2B5EF4-FFF2-40B4-BE49-F238E27FC236}">
                <a16:creationId xmlns:a16="http://schemas.microsoft.com/office/drawing/2014/main" id="{372CB26F-A34C-4D6A-AC26-4AA00E9A48B1}"/>
              </a:ext>
            </a:extLst>
          </p:cNvPr>
          <p:cNvSpPr txBox="1">
            <a:spLocks noGrp="1"/>
          </p:cNvSpPr>
          <p:nvPr>
            <p:ph type="subTitle" idx="4294967295"/>
          </p:nvPr>
        </p:nvSpPr>
        <p:spPr>
          <a:xfrm>
            <a:off x="414694" y="1610394"/>
            <a:ext cx="7464201" cy="3797001"/>
          </a:xfrm>
        </p:spPr>
        <p:txBody>
          <a:bodyPr anchor="ctr">
            <a:spAutoFit/>
          </a:bodyPr>
          <a:lstStyle/>
          <a:p>
            <a:pPr lvl="0" algn="ctr"/>
            <a:r>
              <a:rPr lang="en-US" sz="2177" b="1" dirty="0"/>
              <a:t>Matthew 9:35-38</a:t>
            </a:r>
            <a:r>
              <a:rPr lang="en-US" sz="2177" dirty="0"/>
              <a:t> Then Jesus went about all the cities and villages, teaching in their synagogues, </a:t>
            </a:r>
            <a:r>
              <a:rPr lang="en-US" sz="2177" b="1" dirty="0"/>
              <a:t>preaching the gospel of the kingdom, and healing every sickness and every disease among the people.</a:t>
            </a:r>
            <a:r>
              <a:rPr lang="en-US" sz="2177" dirty="0"/>
              <a:t> But when He saw the multitudes, </a:t>
            </a:r>
            <a:r>
              <a:rPr lang="en-US" sz="2177" b="1" u="sng" dirty="0"/>
              <a:t>He was moved with compassion for them, because they were weary and scattered, like sheep having no shepherd.</a:t>
            </a:r>
            <a:r>
              <a:rPr lang="en-US" sz="2177" dirty="0"/>
              <a:t> Then He said to His disciples, </a:t>
            </a:r>
            <a:r>
              <a:rPr lang="en-US" sz="2177" b="1" u="sng" dirty="0"/>
              <a:t>“The harvest truly is plentiful, but the laborers are few.</a:t>
            </a:r>
            <a:r>
              <a:rPr lang="en-US" sz="2177" u="sng" dirty="0"/>
              <a:t> </a:t>
            </a:r>
            <a:r>
              <a:rPr lang="en-US" sz="2177" dirty="0"/>
              <a:t>Therefore </a:t>
            </a:r>
            <a:r>
              <a:rPr lang="en-US" sz="2177" b="1" u="sng" dirty="0"/>
              <a:t>pray the Lord of the harvest to send out laborers into His harvest.”</a:t>
            </a:r>
            <a:br>
              <a:rPr lang="en-US" dirty="0">
                <a:solidFill>
                  <a:srgbClr val="000000"/>
                </a:solidFill>
                <a:cs typeface="Times New Roman" pitchFamily="18"/>
              </a:rPr>
            </a:br>
            <a:endParaRPr lang="en-US" dirty="0">
              <a:solidFill>
                <a:srgbClr val="000000"/>
              </a:solidFill>
              <a:cs typeface="Times New Roman" pitchFamily="1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Class="entr"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Horizontal)">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1B5DF9EB-E6E4-473D-9FD3-B183DA7CDC47}"/>
              </a:ext>
            </a:extLst>
          </p:cNvPr>
          <p:cNvPicPr>
            <a:picLocks noChangeAspect="1"/>
          </p:cNvPicPr>
          <p:nvPr/>
        </p:nvPicPr>
        <p:blipFill>
          <a:blip r:embed="rId3">
            <a:lum/>
            <a:alphaModFix amt="50000"/>
          </a:blip>
          <a:srcRect/>
          <a:stretch>
            <a:fillRect/>
          </a:stretch>
        </p:blipFill>
        <p:spPr>
          <a:xfrm>
            <a:off x="414720" y="746857"/>
            <a:ext cx="8626176" cy="5824693"/>
          </a:xfrm>
          <a:prstGeom prst="rect">
            <a:avLst/>
          </a:prstGeom>
          <a:noFill/>
          <a:ln>
            <a:noFill/>
          </a:ln>
        </p:spPr>
      </p:pic>
      <p:sp>
        <p:nvSpPr>
          <p:cNvPr id="3" name="Title 2">
            <a:extLst>
              <a:ext uri="{FF2B5EF4-FFF2-40B4-BE49-F238E27FC236}">
                <a16:creationId xmlns:a16="http://schemas.microsoft.com/office/drawing/2014/main" id="{5410D8F2-ADCA-46A4-BF75-C24341A322DF}"/>
              </a:ext>
            </a:extLst>
          </p:cNvPr>
          <p:cNvSpPr txBox="1">
            <a:spLocks noGrp="1"/>
          </p:cNvSpPr>
          <p:nvPr>
            <p:ph type="title" idx="4294967295"/>
          </p:nvPr>
        </p:nvSpPr>
        <p:spPr>
          <a:xfrm>
            <a:off x="414694" y="209268"/>
            <a:ext cx="7464201" cy="1116716"/>
          </a:xfrm>
        </p:spPr>
        <p:txBody>
          <a:bodyPr>
            <a:spAutoFit/>
          </a:bodyPr>
          <a:lstStyle/>
          <a:p>
            <a:pPr>
              <a:spcBef>
                <a:spcPts val="453"/>
              </a:spcBef>
              <a:spcAft>
                <a:spcPts val="453"/>
              </a:spcAft>
            </a:pPr>
            <a:r>
              <a:rPr lang="en-US" sz="2903" b="1" u="sng">
                <a:solidFill>
                  <a:srgbClr val="000000"/>
                </a:solidFill>
                <a:cs typeface="Times New Roman" pitchFamily="18"/>
              </a:rPr>
              <a:t>SEEING THE HARVEST THROUGH HIS EYES</a:t>
            </a:r>
            <a:br>
              <a:rPr lang="en-US" b="1" u="sng">
                <a:solidFill>
                  <a:srgbClr val="000000"/>
                </a:solidFill>
                <a:cs typeface="Times New Roman" pitchFamily="18"/>
              </a:rPr>
            </a:br>
            <a:r>
              <a:rPr lang="en-US" sz="1451" b="1" u="sng">
                <a:solidFill>
                  <a:srgbClr val="000000"/>
                </a:solidFill>
                <a:cs typeface="Times New Roman" pitchFamily="18"/>
              </a:rPr>
              <a:t>Matthew 9:35-38</a:t>
            </a:r>
          </a:p>
        </p:txBody>
      </p:sp>
      <p:sp>
        <p:nvSpPr>
          <p:cNvPr id="4" name="Subtitle 3">
            <a:extLst>
              <a:ext uri="{FF2B5EF4-FFF2-40B4-BE49-F238E27FC236}">
                <a16:creationId xmlns:a16="http://schemas.microsoft.com/office/drawing/2014/main" id="{2B7493B6-678A-4128-97B1-F74B87B369DC}"/>
              </a:ext>
            </a:extLst>
          </p:cNvPr>
          <p:cNvSpPr txBox="1">
            <a:spLocks noGrp="1"/>
          </p:cNvSpPr>
          <p:nvPr>
            <p:ph type="subTitle" idx="4294967295"/>
          </p:nvPr>
        </p:nvSpPr>
        <p:spPr>
          <a:xfrm>
            <a:off x="457171" y="1337995"/>
            <a:ext cx="8228763" cy="4072205"/>
          </a:xfrm>
        </p:spPr>
        <p:txBody>
          <a:bodyPr anchor="ctr">
            <a:spAutoFit/>
          </a:bodyPr>
          <a:lstStyle/>
          <a:p>
            <a:pPr lvl="0" algn="l">
              <a:buSzPct val="45000"/>
              <a:buFont typeface="StarSymbol"/>
              <a:buChar char="●"/>
            </a:pPr>
            <a:r>
              <a:rPr lang="en-US" sz="1814" b="1" i="1" u="sng" dirty="0">
                <a:solidFill>
                  <a:srgbClr val="000000"/>
                </a:solidFill>
                <a:cs typeface="Times New Roman" pitchFamily="18"/>
              </a:rPr>
              <a:t>33% of Americans believe in God but have no church affiliation whatsoever</a:t>
            </a:r>
            <a:r>
              <a:rPr lang="en-US" sz="1814" dirty="0">
                <a:solidFill>
                  <a:srgbClr val="000000"/>
                </a:solidFill>
                <a:cs typeface="Times New Roman" pitchFamily="18"/>
              </a:rPr>
              <a:t>.</a:t>
            </a:r>
          </a:p>
          <a:p>
            <a:pPr lvl="0" algn="l">
              <a:buSzPct val="45000"/>
              <a:buFont typeface="StarSymbol"/>
              <a:buChar char="●"/>
            </a:pPr>
            <a:r>
              <a:rPr lang="en-US" sz="1814" b="1" i="1" u="sng" dirty="0">
                <a:solidFill>
                  <a:srgbClr val="000000"/>
                </a:solidFill>
                <a:cs typeface="Times New Roman" pitchFamily="18"/>
              </a:rPr>
              <a:t>20% of those who have church affiliation believe that just living a good life will gain them a place in heaven.</a:t>
            </a:r>
            <a:r>
              <a:rPr lang="en-US" sz="1814" dirty="0">
                <a:solidFill>
                  <a:srgbClr val="000000"/>
                </a:solidFill>
                <a:cs typeface="Times New Roman" pitchFamily="18"/>
              </a:rPr>
              <a:t> </a:t>
            </a:r>
          </a:p>
          <a:p>
            <a:pPr lvl="0" algn="l">
              <a:buSzPct val="45000"/>
              <a:buFont typeface="StarSymbol"/>
              <a:buChar char="●"/>
            </a:pPr>
            <a:r>
              <a:rPr lang="en-US" sz="1814" b="1" i="1" u="sng" dirty="0">
                <a:solidFill>
                  <a:srgbClr val="000000"/>
                </a:solidFill>
                <a:cs typeface="Times New Roman" pitchFamily="18"/>
              </a:rPr>
              <a:t>53% of Americans are lost and on their way to hell.</a:t>
            </a:r>
            <a:r>
              <a:rPr lang="en-US" sz="2177" dirty="0">
                <a:solidFill>
                  <a:srgbClr val="000000"/>
                </a:solidFill>
                <a:cs typeface="Times New Roman" pitchFamily="18"/>
              </a:rPr>
              <a:t> </a:t>
            </a:r>
          </a:p>
          <a:p>
            <a:pPr lvl="0" algn="l"/>
            <a:endParaRPr lang="en-US" dirty="0">
              <a:solidFill>
                <a:srgbClr val="000000"/>
              </a:solidFill>
              <a:cs typeface="Times New Roman" pitchFamily="18"/>
            </a:endParaRPr>
          </a:p>
          <a:p>
            <a:pPr lvl="0" algn="l"/>
            <a:endParaRPr lang="en-US" dirty="0">
              <a:solidFill>
                <a:srgbClr val="000000"/>
              </a:solidFill>
              <a:cs typeface="Times New Roman" pitchFamily="18"/>
            </a:endParaRPr>
          </a:p>
          <a:p>
            <a:pPr lvl="0" algn="ctr"/>
            <a:br>
              <a:rPr lang="en-US" dirty="0">
                <a:solidFill>
                  <a:srgbClr val="000000"/>
                </a:solidFill>
                <a:cs typeface="Times New Roman" pitchFamily="18"/>
              </a:rPr>
            </a:br>
            <a:endParaRPr lang="en-US" dirty="0">
              <a:solidFill>
                <a:srgbClr val="000000"/>
              </a:solidFill>
              <a:cs typeface="Times New Roman" pitchFamily="18"/>
            </a:endParaRPr>
          </a:p>
        </p:txBody>
      </p:sp>
      <p:sp>
        <p:nvSpPr>
          <p:cNvPr id="5" name="TextBox 4">
            <a:extLst>
              <a:ext uri="{FF2B5EF4-FFF2-40B4-BE49-F238E27FC236}">
                <a16:creationId xmlns:a16="http://schemas.microsoft.com/office/drawing/2014/main" id="{88ED5E11-C12F-49EE-807D-07ECC498B3BA}"/>
              </a:ext>
            </a:extLst>
          </p:cNvPr>
          <p:cNvSpPr txBox="1"/>
          <p:nvPr/>
        </p:nvSpPr>
        <p:spPr>
          <a:xfrm>
            <a:off x="457171" y="3815785"/>
            <a:ext cx="8458229" cy="1366633"/>
          </a:xfrm>
          <a:prstGeom prst="rect">
            <a:avLst/>
          </a:prstGeom>
          <a:noFill/>
          <a:ln>
            <a:noFill/>
          </a:ln>
        </p:spPr>
        <p:txBody>
          <a:bodyPr vert="horz" wrap="square" lIns="81638" tIns="40819" rIns="81638" bIns="40819" anchorCtr="0" compatLnSpc="0">
            <a:spAutoFit/>
          </a:bodyPr>
          <a:lstStyle/>
          <a:p>
            <a:pPr defTabSz="829452" hangingPunct="0"/>
            <a:r>
              <a:rPr lang="en-US" sz="2903" dirty="0">
                <a:solidFill>
                  <a:srgbClr val="000000"/>
                </a:solidFill>
                <a:latin typeface="Arial" pitchFamily="18"/>
                <a:ea typeface="Times New Roman" pitchFamily="18"/>
                <a:cs typeface="Times New Roman" pitchFamily="18"/>
              </a:rPr>
              <a:t>Matt. 7:21-23“Not everyone who says to Me, ‘Lord, Lord,’ shall enter the kingdom of heaven, but he who does the will of My Father </a:t>
            </a:r>
            <a:r>
              <a:rPr lang="en-US" sz="2903">
                <a:solidFill>
                  <a:srgbClr val="000000"/>
                </a:solidFill>
                <a:latin typeface="Arial" pitchFamily="18"/>
                <a:ea typeface="Times New Roman" pitchFamily="18"/>
                <a:cs typeface="Times New Roman" pitchFamily="18"/>
              </a:rPr>
              <a:t>in heaven!’</a:t>
            </a:r>
            <a:endParaRPr lang="en-US" sz="2903" dirty="0">
              <a:solidFill>
                <a:srgbClr val="000000"/>
              </a:solidFill>
              <a:latin typeface="Arial" pitchFamily="18"/>
              <a:ea typeface="Times New Roman" pitchFamily="18"/>
              <a:cs typeface="Times New Roman" pitchFamily="18"/>
            </a:endParaRPr>
          </a:p>
        </p:txBody>
      </p:sp>
      <p:sp>
        <p:nvSpPr>
          <p:cNvPr id="6" name="TextBox 5">
            <a:extLst>
              <a:ext uri="{FF2B5EF4-FFF2-40B4-BE49-F238E27FC236}">
                <a16:creationId xmlns:a16="http://schemas.microsoft.com/office/drawing/2014/main" id="{14EAC63C-8125-4351-BA51-1627FC1767D8}"/>
              </a:ext>
            </a:extLst>
          </p:cNvPr>
          <p:cNvSpPr txBox="1"/>
          <p:nvPr/>
        </p:nvSpPr>
        <p:spPr>
          <a:xfrm>
            <a:off x="103103" y="5972328"/>
            <a:ext cx="8937793" cy="617454"/>
          </a:xfrm>
          <a:prstGeom prst="rect">
            <a:avLst/>
          </a:prstGeom>
          <a:noFill/>
          <a:ln>
            <a:noFill/>
          </a:ln>
        </p:spPr>
        <p:txBody>
          <a:bodyPr vert="horz" wrap="square" lIns="81638" tIns="40819" rIns="81638" bIns="40819" anchorCtr="0" compatLnSpc="0">
            <a:spAutoFit/>
          </a:bodyPr>
          <a:lstStyle/>
          <a:p>
            <a:pPr algn="ctr" defTabSz="829452" hangingPunct="0"/>
            <a:r>
              <a:rPr lang="en-US" sz="1814" dirty="0">
                <a:solidFill>
                  <a:prstClr val="black"/>
                </a:solidFill>
                <a:latin typeface="Arial" pitchFamily="18"/>
                <a:ea typeface="Microsoft YaHei" pitchFamily="2"/>
                <a:cs typeface="Lucida Sans" pitchFamily="2"/>
              </a:rPr>
              <a:t>If statistics are correct, or even close, more than 75% of Americans are lost and going to Hell!</a:t>
            </a:r>
          </a:p>
        </p:txBody>
      </p:sp>
    </p:spTree>
  </p:cSld>
  <p:clrMapOvr>
    <a:masterClrMapping/>
  </p:clrMapOvr>
  <p:transition spd="med">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Class="entr" fill="hold" grpId="0" nodeType="clickEffect">
                                  <p:stCondLst>
                                    <p:cond delay="0"/>
                                  </p:stCondLst>
                                  <p:childTnLst>
                                    <p:set>
                                      <p:cBhvr>
                                        <p:cTn id="6" dur="4" fill="hold">
                                          <p:stCondLst>
                                            <p:cond delay="0"/>
                                          </p:stCondLst>
                                        </p:cTn>
                                        <p:tgtEl>
                                          <p:spTgt spid="5">
                                            <p:txEl>
                                              <p:pRg st="0" end="0"/>
                                            </p:txEl>
                                          </p:spTgt>
                                        </p:tgtEl>
                                        <p:attrNameLst>
                                          <p:attrName>style.visibility</p:attrName>
                                        </p:attrNameLst>
                                      </p:cBhvr>
                                      <p:to>
                                        <p:strVal val="visible"/>
                                      </p:to>
                                    </p:set>
                                    <p:animEffect transition="in" filter="box(in)">
                                      <p:cBhvr>
                                        <p:cTn id="7" dur="2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Class="entr" fill="hold" grpId="0" nodeType="clickEffect">
                                  <p:stCondLst>
                                    <p:cond delay="0"/>
                                  </p:stCondLst>
                                  <p:childTnLst>
                                    <p:set>
                                      <p:cBhvr>
                                        <p:cTn id="11" dur="0" fill="hold">
                                          <p:stCondLst>
                                            <p:cond delay="0"/>
                                          </p:stCondLst>
                                        </p:cTn>
                                        <p:tgtEl>
                                          <p:spTgt spid="6">
                                            <p:txEl>
                                              <p:pRg st="0" end="0"/>
                                            </p:txEl>
                                          </p:spTgt>
                                        </p:tgtEl>
                                        <p:attrNameLst>
                                          <p:attrName>style.visibility</p:attrName>
                                        </p:attrNameLst>
                                      </p:cBhvr>
                                      <p:to>
                                        <p:strVal val="visible"/>
                                      </p:to>
                                    </p:set>
                                    <p:anim calcmode="lin" valueType="num">
                                      <p:cBhvr>
                                        <p:cTn id="12"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2BD9467E-80C8-498B-BFD1-42E4FE6AF360}"/>
              </a:ext>
            </a:extLst>
          </p:cNvPr>
          <p:cNvPicPr>
            <a:picLocks noChangeAspect="1"/>
          </p:cNvPicPr>
          <p:nvPr/>
        </p:nvPicPr>
        <p:blipFill>
          <a:blip r:embed="rId3">
            <a:lum/>
            <a:alphaModFix amt="50000"/>
          </a:blip>
          <a:srcRect/>
          <a:stretch>
            <a:fillRect/>
          </a:stretch>
        </p:blipFill>
        <p:spPr>
          <a:xfrm>
            <a:off x="331776" y="746856"/>
            <a:ext cx="8626176" cy="5889024"/>
          </a:xfrm>
          <a:prstGeom prst="rect">
            <a:avLst/>
          </a:prstGeom>
          <a:noFill/>
          <a:ln>
            <a:noFill/>
          </a:ln>
        </p:spPr>
      </p:pic>
      <p:sp>
        <p:nvSpPr>
          <p:cNvPr id="3" name="Title 2">
            <a:extLst>
              <a:ext uri="{FF2B5EF4-FFF2-40B4-BE49-F238E27FC236}">
                <a16:creationId xmlns:a16="http://schemas.microsoft.com/office/drawing/2014/main" id="{3C7A7B0E-AA57-420D-8C18-6B85F0D7CA49}"/>
              </a:ext>
            </a:extLst>
          </p:cNvPr>
          <p:cNvSpPr txBox="1">
            <a:spLocks noGrp="1"/>
          </p:cNvSpPr>
          <p:nvPr>
            <p:ph type="title" idx="4294967295"/>
          </p:nvPr>
        </p:nvSpPr>
        <p:spPr>
          <a:xfrm>
            <a:off x="414694" y="209268"/>
            <a:ext cx="7464201" cy="1116716"/>
          </a:xfrm>
        </p:spPr>
        <p:txBody>
          <a:bodyPr>
            <a:spAutoFit/>
          </a:bodyPr>
          <a:lstStyle/>
          <a:p>
            <a:pPr>
              <a:spcBef>
                <a:spcPts val="453"/>
              </a:spcBef>
              <a:spcAft>
                <a:spcPts val="453"/>
              </a:spcAft>
            </a:pPr>
            <a:r>
              <a:rPr lang="en-US" sz="2903" b="1" u="sng">
                <a:solidFill>
                  <a:srgbClr val="000000"/>
                </a:solidFill>
                <a:cs typeface="Times New Roman" pitchFamily="18"/>
              </a:rPr>
              <a:t>SEEING THE HARVEST THROUGH HIS EYES</a:t>
            </a:r>
            <a:br>
              <a:rPr lang="en-US" b="1" u="sng">
                <a:solidFill>
                  <a:srgbClr val="000000"/>
                </a:solidFill>
                <a:cs typeface="Times New Roman" pitchFamily="18"/>
              </a:rPr>
            </a:br>
            <a:r>
              <a:rPr lang="en-US" sz="1451" b="1" u="sng">
                <a:solidFill>
                  <a:srgbClr val="000000"/>
                </a:solidFill>
                <a:cs typeface="Times New Roman" pitchFamily="18"/>
              </a:rPr>
              <a:t>Matthew 9:35-38</a:t>
            </a:r>
          </a:p>
        </p:txBody>
      </p:sp>
      <p:sp>
        <p:nvSpPr>
          <p:cNvPr id="4" name="Subtitle 3">
            <a:extLst>
              <a:ext uri="{FF2B5EF4-FFF2-40B4-BE49-F238E27FC236}">
                <a16:creationId xmlns:a16="http://schemas.microsoft.com/office/drawing/2014/main" id="{DF4D498A-6C87-45F5-9280-F0AB568DCF8E}"/>
              </a:ext>
            </a:extLst>
          </p:cNvPr>
          <p:cNvSpPr txBox="1">
            <a:spLocks noGrp="1"/>
          </p:cNvSpPr>
          <p:nvPr>
            <p:ph type="subTitle" idx="4294967295"/>
          </p:nvPr>
        </p:nvSpPr>
        <p:spPr>
          <a:xfrm>
            <a:off x="457171" y="3421190"/>
            <a:ext cx="8228763" cy="893450"/>
          </a:xfrm>
        </p:spPr>
        <p:txBody>
          <a:bodyPr anchor="ctr">
            <a:spAutoFit/>
          </a:bodyPr>
          <a:lstStyle/>
          <a:p>
            <a:pPr lvl="0" algn="l"/>
            <a:br>
              <a:rPr lang="en-US">
                <a:solidFill>
                  <a:srgbClr val="000000"/>
                </a:solidFill>
                <a:cs typeface="Times New Roman" pitchFamily="18"/>
              </a:rPr>
            </a:br>
            <a:endParaRPr lang="en-US">
              <a:solidFill>
                <a:srgbClr val="000000"/>
              </a:solidFill>
              <a:cs typeface="Times New Roman" pitchFamily="18"/>
            </a:endParaRPr>
          </a:p>
        </p:txBody>
      </p:sp>
      <p:sp>
        <p:nvSpPr>
          <p:cNvPr id="5" name="TextBox 4">
            <a:extLst>
              <a:ext uri="{FF2B5EF4-FFF2-40B4-BE49-F238E27FC236}">
                <a16:creationId xmlns:a16="http://schemas.microsoft.com/office/drawing/2014/main" id="{65273DB7-0A52-4E1A-9036-EEE8CCDB0305}"/>
              </a:ext>
            </a:extLst>
          </p:cNvPr>
          <p:cNvSpPr txBox="1"/>
          <p:nvPr/>
        </p:nvSpPr>
        <p:spPr>
          <a:xfrm>
            <a:off x="626326" y="2239849"/>
            <a:ext cx="4497210" cy="323270"/>
          </a:xfrm>
          <a:prstGeom prst="rect">
            <a:avLst/>
          </a:prstGeom>
          <a:noFill/>
          <a:ln>
            <a:noFill/>
          </a:ln>
        </p:spPr>
        <p:txBody>
          <a:bodyPr vert="horz" wrap="none" lIns="81638" tIns="40819" rIns="81638" bIns="40819" anchorCtr="0" compatLnSpc="0">
            <a:spAutoFit/>
          </a:bodyPr>
          <a:lstStyle/>
          <a:p>
            <a:pPr defTabSz="829452" hangingPunct="0"/>
            <a:r>
              <a:rPr lang="en-US" sz="1633" b="1">
                <a:solidFill>
                  <a:prstClr val="black"/>
                </a:solidFill>
                <a:latin typeface="Arial" pitchFamily="18"/>
                <a:ea typeface="Microsoft YaHei" pitchFamily="2"/>
                <a:cs typeface="Lucida Sans" pitchFamily="2"/>
              </a:rPr>
              <a:t>1. </a:t>
            </a:r>
            <a:r>
              <a:rPr lang="en-US" sz="1633" b="1" u="sng">
                <a:solidFill>
                  <a:prstClr val="black"/>
                </a:solidFill>
                <a:latin typeface="Arial" pitchFamily="18"/>
                <a:ea typeface="Microsoft YaHei" pitchFamily="2"/>
                <a:cs typeface="Lucida Sans" pitchFamily="2"/>
              </a:rPr>
              <a:t>JESUS SAW THE PITY OF THE HARVEST</a:t>
            </a:r>
          </a:p>
        </p:txBody>
      </p:sp>
      <p:sp>
        <p:nvSpPr>
          <p:cNvPr id="6" name="TextBox 5">
            <a:extLst>
              <a:ext uri="{FF2B5EF4-FFF2-40B4-BE49-F238E27FC236}">
                <a16:creationId xmlns:a16="http://schemas.microsoft.com/office/drawing/2014/main" id="{41F30C61-D75F-4175-A1A9-A0950DC2337A}"/>
              </a:ext>
            </a:extLst>
          </p:cNvPr>
          <p:cNvSpPr txBox="1"/>
          <p:nvPr/>
        </p:nvSpPr>
        <p:spPr>
          <a:xfrm>
            <a:off x="1246772" y="3001366"/>
            <a:ext cx="7439162" cy="1045584"/>
          </a:xfrm>
          <a:prstGeom prst="rect">
            <a:avLst/>
          </a:prstGeom>
          <a:noFill/>
          <a:ln>
            <a:noFill/>
          </a:ln>
        </p:spPr>
        <p:txBody>
          <a:bodyPr vert="horz" wrap="square" lIns="81638" tIns="40819" rIns="81638" bIns="40819" anchorCtr="0" compatLnSpc="0">
            <a:spAutoFit/>
          </a:bodyPr>
          <a:lstStyle/>
          <a:p>
            <a:pPr defTabSz="829452" hangingPunct="0"/>
            <a:r>
              <a:rPr lang="en-US" sz="2177" b="1" u="sng" dirty="0">
                <a:solidFill>
                  <a:prstClr val="black"/>
                </a:solidFill>
                <a:latin typeface="Arial" pitchFamily="18"/>
                <a:ea typeface="Microsoft YaHei" pitchFamily="2"/>
                <a:cs typeface="Lucida Sans" pitchFamily="2"/>
              </a:rPr>
              <a:t>Matt. 9:36, “When He saw the multitudes, He was moved with compassion for them, because they were weary and scattered, like sheep having no shepherd.”</a:t>
            </a:r>
          </a:p>
        </p:txBody>
      </p:sp>
      <p:sp>
        <p:nvSpPr>
          <p:cNvPr id="7" name="TextBox 6">
            <a:extLst>
              <a:ext uri="{FF2B5EF4-FFF2-40B4-BE49-F238E27FC236}">
                <a16:creationId xmlns:a16="http://schemas.microsoft.com/office/drawing/2014/main" id="{BF20C4CF-907F-47A1-BA31-DF75121943F1}"/>
              </a:ext>
            </a:extLst>
          </p:cNvPr>
          <p:cNvSpPr txBox="1"/>
          <p:nvPr/>
        </p:nvSpPr>
        <p:spPr>
          <a:xfrm>
            <a:off x="1658881" y="4894057"/>
            <a:ext cx="4916941" cy="376811"/>
          </a:xfrm>
          <a:prstGeom prst="rect">
            <a:avLst/>
          </a:prstGeom>
          <a:noFill/>
          <a:ln>
            <a:noFill/>
          </a:ln>
        </p:spPr>
        <p:txBody>
          <a:bodyPr vert="horz" wrap="none" lIns="81638" tIns="40819" rIns="81638" bIns="40819" anchorCtr="0" compatLnSpc="0">
            <a:spAutoFit/>
          </a:bodyPr>
          <a:lstStyle/>
          <a:p>
            <a:pPr defTabSz="829452" hangingPunct="0"/>
            <a:r>
              <a:rPr lang="en-US" sz="1996" dirty="0">
                <a:solidFill>
                  <a:prstClr val="black"/>
                </a:solidFill>
                <a:latin typeface="Arial" pitchFamily="18"/>
                <a:ea typeface="Microsoft YaHei" pitchFamily="2"/>
                <a:cs typeface="Lucida Sans" pitchFamily="2"/>
              </a:rPr>
              <a:t>He saw a people that was hopelessly lost!</a:t>
            </a:r>
          </a:p>
        </p:txBody>
      </p:sp>
      <p:sp>
        <p:nvSpPr>
          <p:cNvPr id="8" name="TextBox 7">
            <a:extLst>
              <a:ext uri="{FF2B5EF4-FFF2-40B4-BE49-F238E27FC236}">
                <a16:creationId xmlns:a16="http://schemas.microsoft.com/office/drawing/2014/main" id="{38031D9D-58FD-46AC-BB89-400DFC052407}"/>
              </a:ext>
            </a:extLst>
          </p:cNvPr>
          <p:cNvSpPr txBox="1"/>
          <p:nvPr/>
        </p:nvSpPr>
        <p:spPr>
          <a:xfrm>
            <a:off x="1036761" y="6031761"/>
            <a:ext cx="7069581" cy="403485"/>
          </a:xfrm>
          <a:prstGeom prst="rect">
            <a:avLst/>
          </a:prstGeom>
          <a:noFill/>
          <a:ln>
            <a:noFill/>
          </a:ln>
        </p:spPr>
        <p:txBody>
          <a:bodyPr vert="horz" wrap="none" lIns="81638" tIns="40819" rIns="81638" bIns="40819" anchorCtr="0" compatLnSpc="0">
            <a:spAutoFit/>
          </a:bodyPr>
          <a:lstStyle/>
          <a:p>
            <a:pPr defTabSz="829452" hangingPunct="0"/>
            <a:r>
              <a:rPr lang="en-US" sz="2177" dirty="0">
                <a:solidFill>
                  <a:prstClr val="black"/>
                </a:solidFill>
                <a:latin typeface="Arial" pitchFamily="18"/>
                <a:ea typeface="Microsoft YaHei" pitchFamily="2"/>
                <a:cs typeface="Lucida Sans" pitchFamily="2"/>
              </a:rPr>
              <a:t>Jesus knows their condition, and yet He loves them still.</a:t>
            </a:r>
          </a:p>
        </p:txBody>
      </p:sp>
    </p:spTree>
  </p:cSld>
  <p:clrMapOvr>
    <a:masterClrMapping/>
  </p:clrMapOvr>
  <p:transition spd="med">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Class="entr"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diamond(in)">
                                      <p:cBhvr>
                                        <p:cTn id="7" dur="20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Class="entr" fill="hold" grpId="0" nodeType="clickEffect">
                                  <p:stCondLst>
                                    <p:cond delay="0"/>
                                  </p:stCondLst>
                                  <p:childTnLst>
                                    <p:set>
                                      <p:cBhvr>
                                        <p:cTn id="11" dur="0" fill="hold">
                                          <p:stCondLst>
                                            <p:cond delay="0"/>
                                          </p:stCondLst>
                                        </p:cTn>
                                        <p:tgtEl>
                                          <p:spTgt spid="7">
                                            <p:txEl>
                                              <p:pRg st="0" end="0"/>
                                            </p:txEl>
                                          </p:spTgt>
                                        </p:tgtEl>
                                        <p:attrNameLst>
                                          <p:attrName>style.visibility</p:attrName>
                                        </p:attrNameLst>
                                      </p:cBhvr>
                                      <p:to>
                                        <p:strVal val="visible"/>
                                      </p:to>
                                    </p:set>
                                    <p:anim calcmode="lin" valueType="num">
                                      <p:cBhvr>
                                        <p:cTn id="12" dur="2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13" dur="20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Class="entr" fill="hold" grpId="0" nodeType="clickEffect">
                                  <p:stCondLst>
                                    <p:cond delay="0"/>
                                  </p:stCondLst>
                                  <p:childTnLst>
                                    <p:set>
                                      <p:cBhvr>
                                        <p:cTn id="17" dur="0" fill="hold">
                                          <p:stCondLst>
                                            <p:cond delay="0"/>
                                          </p:stCondLst>
                                        </p:cTn>
                                        <p:tgtEl>
                                          <p:spTgt spid="8">
                                            <p:txEl>
                                              <p:pRg st="0" end="0"/>
                                            </p:txEl>
                                          </p:spTgt>
                                        </p:tgtEl>
                                        <p:attrNameLst>
                                          <p:attrName>style.visibility</p:attrName>
                                        </p:attrNameLst>
                                      </p:cBhvr>
                                      <p:to>
                                        <p:strVal val="visible"/>
                                      </p:to>
                                    </p:set>
                                    <p:anim calcmode="lin" valueType="num">
                                      <p:cBhvr>
                                        <p:cTn id="18" dur="2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19" dur="20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7" grpId="0" build="p"/>
      <p:bldP spid="8"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2A35F92D-7861-49C5-83B8-DEBAC64B3207}"/>
              </a:ext>
            </a:extLst>
          </p:cNvPr>
          <p:cNvPicPr>
            <a:picLocks noChangeAspect="1"/>
          </p:cNvPicPr>
          <p:nvPr/>
        </p:nvPicPr>
        <p:blipFill>
          <a:blip r:embed="rId3">
            <a:lum/>
            <a:alphaModFix amt="50000"/>
          </a:blip>
          <a:srcRect/>
          <a:stretch>
            <a:fillRect/>
          </a:stretch>
        </p:blipFill>
        <p:spPr>
          <a:xfrm>
            <a:off x="148255" y="1262154"/>
            <a:ext cx="8875008" cy="5889024"/>
          </a:xfrm>
          <a:prstGeom prst="rect">
            <a:avLst/>
          </a:prstGeom>
          <a:noFill/>
          <a:ln>
            <a:noFill/>
          </a:ln>
        </p:spPr>
      </p:pic>
      <p:sp>
        <p:nvSpPr>
          <p:cNvPr id="3" name="Title 2">
            <a:extLst>
              <a:ext uri="{FF2B5EF4-FFF2-40B4-BE49-F238E27FC236}">
                <a16:creationId xmlns:a16="http://schemas.microsoft.com/office/drawing/2014/main" id="{1C459047-5708-46CD-AA6B-5B3F81F38C74}"/>
              </a:ext>
            </a:extLst>
          </p:cNvPr>
          <p:cNvSpPr txBox="1">
            <a:spLocks noGrp="1"/>
          </p:cNvSpPr>
          <p:nvPr>
            <p:ph type="title" idx="4294967295"/>
          </p:nvPr>
        </p:nvSpPr>
        <p:spPr>
          <a:xfrm>
            <a:off x="414694" y="209268"/>
            <a:ext cx="7464201" cy="1116716"/>
          </a:xfrm>
        </p:spPr>
        <p:txBody>
          <a:bodyPr>
            <a:spAutoFit/>
          </a:bodyPr>
          <a:lstStyle/>
          <a:p>
            <a:pPr>
              <a:spcBef>
                <a:spcPts val="453"/>
              </a:spcBef>
              <a:spcAft>
                <a:spcPts val="453"/>
              </a:spcAft>
            </a:pPr>
            <a:r>
              <a:rPr lang="en-US" sz="2903" b="1" u="sng">
                <a:solidFill>
                  <a:srgbClr val="000000"/>
                </a:solidFill>
                <a:cs typeface="Times New Roman" pitchFamily="18"/>
              </a:rPr>
              <a:t>SEEING THE HARVEST THROUGH HIS EYES</a:t>
            </a:r>
            <a:br>
              <a:rPr lang="en-US" b="1" u="sng">
                <a:solidFill>
                  <a:srgbClr val="000000"/>
                </a:solidFill>
                <a:cs typeface="Times New Roman" pitchFamily="18"/>
              </a:rPr>
            </a:br>
            <a:r>
              <a:rPr lang="en-US" sz="1451" b="1" u="sng">
                <a:solidFill>
                  <a:srgbClr val="000000"/>
                </a:solidFill>
                <a:cs typeface="Times New Roman" pitchFamily="18"/>
              </a:rPr>
              <a:t>Matthew 9:35-38</a:t>
            </a:r>
          </a:p>
        </p:txBody>
      </p:sp>
      <p:sp>
        <p:nvSpPr>
          <p:cNvPr id="4" name="Subtitle 3">
            <a:extLst>
              <a:ext uri="{FF2B5EF4-FFF2-40B4-BE49-F238E27FC236}">
                <a16:creationId xmlns:a16="http://schemas.microsoft.com/office/drawing/2014/main" id="{F7D8969A-2EC8-4BBB-8FC9-4F97C0F6106F}"/>
              </a:ext>
            </a:extLst>
          </p:cNvPr>
          <p:cNvSpPr txBox="1">
            <a:spLocks noGrp="1"/>
          </p:cNvSpPr>
          <p:nvPr>
            <p:ph type="subTitle" idx="4294967295"/>
          </p:nvPr>
        </p:nvSpPr>
        <p:spPr>
          <a:xfrm>
            <a:off x="457171" y="3421190"/>
            <a:ext cx="8228763" cy="893450"/>
          </a:xfrm>
        </p:spPr>
        <p:txBody>
          <a:bodyPr anchor="ctr">
            <a:spAutoFit/>
          </a:bodyPr>
          <a:lstStyle/>
          <a:p>
            <a:pPr lvl="0" algn="l"/>
            <a:br>
              <a:rPr lang="en-US">
                <a:solidFill>
                  <a:srgbClr val="000000"/>
                </a:solidFill>
                <a:cs typeface="Times New Roman" pitchFamily="18"/>
              </a:rPr>
            </a:br>
            <a:endParaRPr lang="en-US">
              <a:solidFill>
                <a:srgbClr val="000000"/>
              </a:solidFill>
              <a:cs typeface="Times New Roman" pitchFamily="18"/>
            </a:endParaRPr>
          </a:p>
        </p:txBody>
      </p:sp>
      <p:sp>
        <p:nvSpPr>
          <p:cNvPr id="5" name="TextBox 4">
            <a:extLst>
              <a:ext uri="{FF2B5EF4-FFF2-40B4-BE49-F238E27FC236}">
                <a16:creationId xmlns:a16="http://schemas.microsoft.com/office/drawing/2014/main" id="{0F240B08-9B2B-40E2-A4A3-7F868B6F7E40}"/>
              </a:ext>
            </a:extLst>
          </p:cNvPr>
          <p:cNvSpPr txBox="1"/>
          <p:nvPr/>
        </p:nvSpPr>
        <p:spPr>
          <a:xfrm>
            <a:off x="1492993" y="1605033"/>
            <a:ext cx="5334747" cy="323270"/>
          </a:xfrm>
          <a:prstGeom prst="rect">
            <a:avLst/>
          </a:prstGeom>
          <a:noFill/>
          <a:ln>
            <a:noFill/>
          </a:ln>
        </p:spPr>
        <p:txBody>
          <a:bodyPr vert="horz" wrap="none" lIns="81638" tIns="40819" rIns="81638" bIns="40819" anchorCtr="0" compatLnSpc="0">
            <a:spAutoFit/>
          </a:bodyPr>
          <a:lstStyle/>
          <a:p>
            <a:pPr defTabSz="829452" hangingPunct="0"/>
            <a:r>
              <a:rPr lang="en-US" sz="1633">
                <a:solidFill>
                  <a:prstClr val="black"/>
                </a:solidFill>
                <a:latin typeface="Arial" pitchFamily="18"/>
                <a:ea typeface="Microsoft YaHei" pitchFamily="2"/>
                <a:cs typeface="Lucida Sans" pitchFamily="2"/>
              </a:rPr>
              <a:t>2.   </a:t>
            </a:r>
            <a:r>
              <a:rPr lang="en-US" sz="1633" b="1" u="sng">
                <a:solidFill>
                  <a:srgbClr val="000000"/>
                </a:solidFill>
                <a:latin typeface="Arial" pitchFamily="18"/>
                <a:ea typeface="Arial" pitchFamily="34"/>
                <a:cs typeface="Times New Roman" pitchFamily="18"/>
              </a:rPr>
              <a:t>JESUS SAW THE POTENTIAL OF THE HARVEST</a:t>
            </a:r>
          </a:p>
        </p:txBody>
      </p:sp>
      <p:sp>
        <p:nvSpPr>
          <p:cNvPr id="6" name="TextBox 5">
            <a:extLst>
              <a:ext uri="{FF2B5EF4-FFF2-40B4-BE49-F238E27FC236}">
                <a16:creationId xmlns:a16="http://schemas.microsoft.com/office/drawing/2014/main" id="{1832DB10-C0C7-47C8-BFF5-FEE1541E3DD0}"/>
              </a:ext>
            </a:extLst>
          </p:cNvPr>
          <p:cNvSpPr txBox="1"/>
          <p:nvPr/>
        </p:nvSpPr>
        <p:spPr>
          <a:xfrm>
            <a:off x="2903041" y="2165069"/>
            <a:ext cx="1925930" cy="403485"/>
          </a:xfrm>
          <a:prstGeom prst="rect">
            <a:avLst/>
          </a:prstGeom>
          <a:noFill/>
          <a:ln>
            <a:noFill/>
          </a:ln>
        </p:spPr>
        <p:txBody>
          <a:bodyPr vert="horz" wrap="none" lIns="81638" tIns="40819" rIns="81638" bIns="40819" anchorCtr="0" compatLnSpc="0">
            <a:spAutoFit/>
          </a:bodyPr>
          <a:lstStyle/>
          <a:p>
            <a:pPr marL="414726" indent="-207363" defTabSz="829452" hangingPunct="0">
              <a:spcBef>
                <a:spcPts val="453"/>
              </a:spcBef>
              <a:spcAft>
                <a:spcPts val="453"/>
              </a:spcAft>
            </a:pPr>
            <a:r>
              <a:rPr lang="en-US" sz="2177" b="1" u="sng">
                <a:solidFill>
                  <a:srgbClr val="000000"/>
                </a:solidFill>
                <a:latin typeface="Arial" pitchFamily="18"/>
                <a:ea typeface="Arial" pitchFamily="34"/>
                <a:cs typeface="Times New Roman" pitchFamily="18"/>
              </a:rPr>
              <a:t>John 4:1-42</a:t>
            </a:r>
          </a:p>
        </p:txBody>
      </p:sp>
      <p:sp>
        <p:nvSpPr>
          <p:cNvPr id="7" name="TextBox 6">
            <a:extLst>
              <a:ext uri="{FF2B5EF4-FFF2-40B4-BE49-F238E27FC236}">
                <a16:creationId xmlns:a16="http://schemas.microsoft.com/office/drawing/2014/main" id="{C50407EB-160E-435A-90E9-F674902167FF}"/>
              </a:ext>
            </a:extLst>
          </p:cNvPr>
          <p:cNvSpPr txBox="1"/>
          <p:nvPr/>
        </p:nvSpPr>
        <p:spPr>
          <a:xfrm>
            <a:off x="120738" y="3069289"/>
            <a:ext cx="8875008" cy="831615"/>
          </a:xfrm>
          <a:prstGeom prst="rect">
            <a:avLst/>
          </a:prstGeom>
          <a:noFill/>
          <a:ln>
            <a:noFill/>
          </a:ln>
        </p:spPr>
        <p:txBody>
          <a:bodyPr vert="horz" wrap="square" lIns="81638" tIns="40819" rIns="81638" bIns="40819" anchorCtr="0" compatLnSpc="0">
            <a:spAutoFit/>
          </a:bodyPr>
          <a:lstStyle/>
          <a:p>
            <a:pPr algn="ctr" defTabSz="829452" hangingPunct="0"/>
            <a:r>
              <a:rPr lang="en-US" sz="2540" dirty="0">
                <a:solidFill>
                  <a:prstClr val="black"/>
                </a:solidFill>
                <a:latin typeface="Arial" pitchFamily="18"/>
                <a:ea typeface="Microsoft YaHei" pitchFamily="2"/>
                <a:cs typeface="Lucida Sans" pitchFamily="2"/>
              </a:rPr>
              <a:t>Jesus looked at the multitudes that followed Him and He saw an abundant harvest!</a:t>
            </a:r>
          </a:p>
        </p:txBody>
      </p:sp>
    </p:spTree>
  </p:cSld>
  <p:clrMapOvr>
    <a:masterClrMapping/>
  </p:clrMapOvr>
  <p:transition spd="med">
    <p:wipe dir="u"/>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18701456-DFB4-4FDD-B2C1-64FC0C1F8F8D}"/>
              </a:ext>
            </a:extLst>
          </p:cNvPr>
          <p:cNvPicPr>
            <a:picLocks noChangeAspect="1"/>
          </p:cNvPicPr>
          <p:nvPr/>
        </p:nvPicPr>
        <p:blipFill>
          <a:blip r:embed="rId3">
            <a:lum/>
            <a:alphaModFix amt="50000"/>
          </a:blip>
          <a:srcRect/>
          <a:stretch>
            <a:fillRect/>
          </a:stretch>
        </p:blipFill>
        <p:spPr>
          <a:xfrm>
            <a:off x="414720" y="746856"/>
            <a:ext cx="8626176" cy="5889024"/>
          </a:xfrm>
          <a:prstGeom prst="rect">
            <a:avLst/>
          </a:prstGeom>
          <a:noFill/>
          <a:ln>
            <a:noFill/>
          </a:ln>
        </p:spPr>
      </p:pic>
      <p:sp>
        <p:nvSpPr>
          <p:cNvPr id="3" name="Title 2">
            <a:extLst>
              <a:ext uri="{FF2B5EF4-FFF2-40B4-BE49-F238E27FC236}">
                <a16:creationId xmlns:a16="http://schemas.microsoft.com/office/drawing/2014/main" id="{3FA79BDC-58C2-405A-9569-548F8FF1362D}"/>
              </a:ext>
            </a:extLst>
          </p:cNvPr>
          <p:cNvSpPr txBox="1">
            <a:spLocks noGrp="1"/>
          </p:cNvSpPr>
          <p:nvPr>
            <p:ph type="title" idx="4294967295"/>
          </p:nvPr>
        </p:nvSpPr>
        <p:spPr>
          <a:xfrm>
            <a:off x="414694" y="209268"/>
            <a:ext cx="7464201" cy="1116716"/>
          </a:xfrm>
        </p:spPr>
        <p:txBody>
          <a:bodyPr>
            <a:spAutoFit/>
          </a:bodyPr>
          <a:lstStyle/>
          <a:p>
            <a:pPr>
              <a:spcBef>
                <a:spcPts val="453"/>
              </a:spcBef>
              <a:spcAft>
                <a:spcPts val="453"/>
              </a:spcAft>
            </a:pPr>
            <a:r>
              <a:rPr lang="en-US" sz="2903" b="1" u="sng">
                <a:solidFill>
                  <a:srgbClr val="000000"/>
                </a:solidFill>
                <a:cs typeface="Times New Roman" pitchFamily="18"/>
              </a:rPr>
              <a:t>SEEING THE HARVEST THROUGH HIS EYES</a:t>
            </a:r>
            <a:br>
              <a:rPr lang="en-US" b="1" u="sng">
                <a:solidFill>
                  <a:srgbClr val="000000"/>
                </a:solidFill>
                <a:cs typeface="Times New Roman" pitchFamily="18"/>
              </a:rPr>
            </a:br>
            <a:r>
              <a:rPr lang="en-US" sz="1451" b="1" u="sng">
                <a:solidFill>
                  <a:srgbClr val="000000"/>
                </a:solidFill>
                <a:cs typeface="Times New Roman" pitchFamily="18"/>
              </a:rPr>
              <a:t>Matthew 9:35-38</a:t>
            </a:r>
          </a:p>
        </p:txBody>
      </p:sp>
      <p:sp>
        <p:nvSpPr>
          <p:cNvPr id="4" name="Subtitle 3">
            <a:extLst>
              <a:ext uri="{FF2B5EF4-FFF2-40B4-BE49-F238E27FC236}">
                <a16:creationId xmlns:a16="http://schemas.microsoft.com/office/drawing/2014/main" id="{D4C11CED-D842-40B5-8A4C-F5004EA7332B}"/>
              </a:ext>
            </a:extLst>
          </p:cNvPr>
          <p:cNvSpPr txBox="1">
            <a:spLocks noGrp="1"/>
          </p:cNvSpPr>
          <p:nvPr>
            <p:ph type="subTitle" idx="4294967295"/>
          </p:nvPr>
        </p:nvSpPr>
        <p:spPr>
          <a:xfrm>
            <a:off x="457171" y="3421190"/>
            <a:ext cx="8228763" cy="893450"/>
          </a:xfrm>
        </p:spPr>
        <p:txBody>
          <a:bodyPr anchor="ctr">
            <a:spAutoFit/>
          </a:bodyPr>
          <a:lstStyle/>
          <a:p>
            <a:pPr lvl="0" algn="l"/>
            <a:br>
              <a:rPr lang="en-US">
                <a:solidFill>
                  <a:srgbClr val="000000"/>
                </a:solidFill>
                <a:cs typeface="Times New Roman" pitchFamily="18"/>
              </a:rPr>
            </a:br>
            <a:endParaRPr lang="en-US">
              <a:solidFill>
                <a:srgbClr val="000000"/>
              </a:solidFill>
              <a:cs typeface="Times New Roman" pitchFamily="18"/>
            </a:endParaRPr>
          </a:p>
        </p:txBody>
      </p:sp>
      <p:sp>
        <p:nvSpPr>
          <p:cNvPr id="5" name="TextBox 4">
            <a:extLst>
              <a:ext uri="{FF2B5EF4-FFF2-40B4-BE49-F238E27FC236}">
                <a16:creationId xmlns:a16="http://schemas.microsoft.com/office/drawing/2014/main" id="{30B2658D-3416-4BD4-830D-F753C96475F6}"/>
              </a:ext>
            </a:extLst>
          </p:cNvPr>
          <p:cNvSpPr txBox="1"/>
          <p:nvPr/>
        </p:nvSpPr>
        <p:spPr>
          <a:xfrm>
            <a:off x="1492993" y="1605033"/>
            <a:ext cx="5334747" cy="323270"/>
          </a:xfrm>
          <a:prstGeom prst="rect">
            <a:avLst/>
          </a:prstGeom>
          <a:noFill/>
          <a:ln>
            <a:noFill/>
          </a:ln>
        </p:spPr>
        <p:txBody>
          <a:bodyPr vert="horz" wrap="none" lIns="81638" tIns="40819" rIns="81638" bIns="40819" anchorCtr="0" compatLnSpc="0">
            <a:spAutoFit/>
          </a:bodyPr>
          <a:lstStyle/>
          <a:p>
            <a:pPr defTabSz="829452" hangingPunct="0"/>
            <a:r>
              <a:rPr lang="en-US" sz="1633">
                <a:solidFill>
                  <a:prstClr val="black"/>
                </a:solidFill>
                <a:latin typeface="Arial" pitchFamily="18"/>
                <a:ea typeface="Microsoft YaHei" pitchFamily="2"/>
                <a:cs typeface="Lucida Sans" pitchFamily="2"/>
              </a:rPr>
              <a:t>2.   </a:t>
            </a:r>
            <a:r>
              <a:rPr lang="en-US" sz="1633" b="1" u="sng">
                <a:solidFill>
                  <a:srgbClr val="000000"/>
                </a:solidFill>
                <a:latin typeface="Arial" pitchFamily="18"/>
                <a:ea typeface="Arial" pitchFamily="34"/>
                <a:cs typeface="Times New Roman" pitchFamily="18"/>
              </a:rPr>
              <a:t>JESUS SAW THE POTENTIAL OF THE HARVEST</a:t>
            </a:r>
          </a:p>
        </p:txBody>
      </p:sp>
      <p:sp>
        <p:nvSpPr>
          <p:cNvPr id="6" name="TextBox 5">
            <a:extLst>
              <a:ext uri="{FF2B5EF4-FFF2-40B4-BE49-F238E27FC236}">
                <a16:creationId xmlns:a16="http://schemas.microsoft.com/office/drawing/2014/main" id="{5D2D0C57-AABC-4437-966B-9E8495745378}"/>
              </a:ext>
            </a:extLst>
          </p:cNvPr>
          <p:cNvSpPr txBox="1"/>
          <p:nvPr/>
        </p:nvSpPr>
        <p:spPr>
          <a:xfrm>
            <a:off x="414721" y="2682978"/>
            <a:ext cx="8626176" cy="4318851"/>
          </a:xfrm>
          <a:prstGeom prst="rect">
            <a:avLst/>
          </a:prstGeom>
          <a:noFill/>
          <a:ln>
            <a:noFill/>
          </a:ln>
        </p:spPr>
        <p:txBody>
          <a:bodyPr vert="horz" wrap="square" lIns="81638" tIns="40819" rIns="81638" bIns="40819" anchorCtr="0" compatLnSpc="0">
            <a:spAutoFit/>
          </a:bodyPr>
          <a:lstStyle/>
          <a:p>
            <a:pPr marL="414726" indent="-207363" defTabSz="829452" hangingPunct="0">
              <a:spcBef>
                <a:spcPts val="453"/>
              </a:spcBef>
              <a:spcAft>
                <a:spcPts val="453"/>
              </a:spcAft>
            </a:pPr>
            <a:r>
              <a:rPr lang="en-US" sz="2177" dirty="0">
                <a:solidFill>
                  <a:srgbClr val="000000"/>
                </a:solidFill>
                <a:effectLst>
                  <a:outerShdw blurRad="38100" dist="38100" dir="2700000" algn="tl">
                    <a:srgbClr val="000000">
                      <a:alpha val="43137"/>
                    </a:srgbClr>
                  </a:outerShdw>
                </a:effectLst>
                <a:latin typeface="Arial" pitchFamily="18"/>
                <a:ea typeface="Arial" pitchFamily="34"/>
                <a:cs typeface="Times New Roman" pitchFamily="18"/>
              </a:rPr>
              <a:t>Jesus spoke to a Samaritan woman at the well. Jn. 4:5</a:t>
            </a:r>
          </a:p>
          <a:p>
            <a:pPr marL="414726" indent="-207363" defTabSz="829452" hangingPunct="0">
              <a:spcBef>
                <a:spcPts val="453"/>
              </a:spcBef>
              <a:spcAft>
                <a:spcPts val="453"/>
              </a:spcAft>
            </a:pPr>
            <a:endParaRPr lang="en-US" sz="2177" dirty="0">
              <a:solidFill>
                <a:srgbClr val="000000"/>
              </a:solidFill>
              <a:effectLst>
                <a:outerShdw blurRad="38100" dist="38100" dir="2700000" algn="tl">
                  <a:srgbClr val="000000">
                    <a:alpha val="43137"/>
                  </a:srgbClr>
                </a:outerShdw>
              </a:effectLst>
              <a:latin typeface="Arial" pitchFamily="18"/>
              <a:ea typeface="Arial" pitchFamily="34"/>
              <a:cs typeface="Times New Roman" pitchFamily="18"/>
            </a:endParaRPr>
          </a:p>
          <a:p>
            <a:pPr marL="414726" indent="-207363" defTabSz="829452" hangingPunct="0">
              <a:spcBef>
                <a:spcPts val="453"/>
              </a:spcBef>
              <a:spcAft>
                <a:spcPts val="453"/>
              </a:spcAft>
            </a:pPr>
            <a:r>
              <a:rPr lang="en-US" sz="2177" dirty="0">
                <a:solidFill>
                  <a:srgbClr val="000000"/>
                </a:solidFill>
                <a:effectLst>
                  <a:outerShdw blurRad="38100" dist="38100" dir="2700000" algn="tl">
                    <a:srgbClr val="000000">
                      <a:alpha val="43137"/>
                    </a:srgbClr>
                  </a:outerShdw>
                </a:effectLst>
                <a:latin typeface="Arial" pitchFamily="18"/>
                <a:ea typeface="Arial" pitchFamily="34"/>
                <a:cs typeface="Times New Roman" pitchFamily="18"/>
              </a:rPr>
              <a:t>Jesus knew of her sinful life but told her of the living water that was available. Jn. 4:13-19</a:t>
            </a:r>
          </a:p>
          <a:p>
            <a:pPr marL="414726" indent="-207363" defTabSz="829452" hangingPunct="0">
              <a:spcBef>
                <a:spcPts val="453"/>
              </a:spcBef>
              <a:spcAft>
                <a:spcPts val="453"/>
              </a:spcAft>
            </a:pPr>
            <a:endParaRPr lang="en-US" sz="2177" dirty="0">
              <a:solidFill>
                <a:srgbClr val="000000"/>
              </a:solidFill>
              <a:effectLst>
                <a:outerShdw blurRad="38100" dist="38100" dir="2700000" algn="tl">
                  <a:srgbClr val="000000">
                    <a:alpha val="43137"/>
                  </a:srgbClr>
                </a:outerShdw>
              </a:effectLst>
              <a:latin typeface="Arial" pitchFamily="18"/>
              <a:ea typeface="Arial" pitchFamily="34"/>
              <a:cs typeface="Times New Roman" pitchFamily="18"/>
            </a:endParaRPr>
          </a:p>
          <a:p>
            <a:pPr marL="414726" indent="-207363" defTabSz="829452" hangingPunct="0">
              <a:spcBef>
                <a:spcPts val="453"/>
              </a:spcBef>
              <a:spcAft>
                <a:spcPts val="453"/>
              </a:spcAft>
            </a:pPr>
            <a:r>
              <a:rPr lang="en-US" sz="2177" dirty="0">
                <a:solidFill>
                  <a:srgbClr val="000000"/>
                </a:solidFill>
                <a:effectLst>
                  <a:outerShdw blurRad="38100" dist="38100" dir="2700000" algn="tl">
                    <a:srgbClr val="000000">
                      <a:alpha val="43137"/>
                    </a:srgbClr>
                  </a:outerShdw>
                </a:effectLst>
                <a:latin typeface="Arial" pitchFamily="18"/>
                <a:ea typeface="Arial" pitchFamily="34"/>
                <a:cs typeface="Times New Roman" pitchFamily="18"/>
              </a:rPr>
              <a:t>Jesus informed His disciples of His purpose to do His Father’s will.</a:t>
            </a:r>
          </a:p>
          <a:p>
            <a:pPr marL="414726" indent="-207363" defTabSz="829452" hangingPunct="0">
              <a:spcBef>
                <a:spcPts val="453"/>
              </a:spcBef>
              <a:spcAft>
                <a:spcPts val="453"/>
              </a:spcAft>
            </a:pPr>
            <a:r>
              <a:rPr lang="en-US" sz="2177" dirty="0">
                <a:solidFill>
                  <a:srgbClr val="000000"/>
                </a:solidFill>
                <a:effectLst>
                  <a:outerShdw blurRad="38100" dist="38100" dir="2700000" algn="tl">
                    <a:srgbClr val="000000">
                      <a:alpha val="43137"/>
                    </a:srgbClr>
                  </a:outerShdw>
                </a:effectLst>
                <a:latin typeface="Arial" pitchFamily="18"/>
                <a:ea typeface="Arial" pitchFamily="34"/>
                <a:cs typeface="Times New Roman" pitchFamily="18"/>
              </a:rPr>
              <a:t>Jn. 4:32-34</a:t>
            </a:r>
          </a:p>
          <a:p>
            <a:pPr marL="414726" indent="-207363" defTabSz="829452" hangingPunct="0">
              <a:spcBef>
                <a:spcPts val="453"/>
              </a:spcBef>
              <a:spcAft>
                <a:spcPts val="453"/>
              </a:spcAft>
            </a:pPr>
            <a:endParaRPr lang="en-US" sz="2177" dirty="0">
              <a:solidFill>
                <a:srgbClr val="000000"/>
              </a:solidFill>
              <a:effectLst>
                <a:outerShdw blurRad="38100" dist="38100" dir="2700000" algn="tl">
                  <a:srgbClr val="000000">
                    <a:alpha val="43137"/>
                  </a:srgbClr>
                </a:outerShdw>
              </a:effectLst>
              <a:latin typeface="Arial" pitchFamily="18"/>
              <a:ea typeface="Arial" pitchFamily="34"/>
              <a:cs typeface="Times New Roman" pitchFamily="18"/>
            </a:endParaRPr>
          </a:p>
          <a:p>
            <a:pPr marL="414726" indent="-207363" defTabSz="829452" hangingPunct="0">
              <a:spcBef>
                <a:spcPts val="453"/>
              </a:spcBef>
              <a:spcAft>
                <a:spcPts val="453"/>
              </a:spcAft>
            </a:pPr>
            <a:r>
              <a:rPr lang="en-US" sz="2177" dirty="0">
                <a:solidFill>
                  <a:srgbClr val="000000"/>
                </a:solidFill>
                <a:effectLst>
                  <a:outerShdw blurRad="38100" dist="38100" dir="2700000" algn="tl">
                    <a:srgbClr val="000000">
                      <a:alpha val="43137"/>
                    </a:srgbClr>
                  </a:outerShdw>
                </a:effectLst>
                <a:latin typeface="Arial" pitchFamily="18"/>
                <a:ea typeface="Arial" pitchFamily="34"/>
                <a:cs typeface="Times New Roman" pitchFamily="18"/>
              </a:rPr>
              <a:t>Jesus informed His disciples that the harvest is ready. Jn.4:35-37</a:t>
            </a:r>
          </a:p>
          <a:p>
            <a:pPr marL="414726" indent="-207363" defTabSz="829452" hangingPunct="0">
              <a:spcBef>
                <a:spcPts val="453"/>
              </a:spcBef>
              <a:spcAft>
                <a:spcPts val="453"/>
              </a:spcAft>
            </a:pPr>
            <a:endParaRPr lang="en-US" sz="2177" dirty="0">
              <a:solidFill>
                <a:srgbClr val="000000"/>
              </a:solidFill>
              <a:latin typeface="Arial" pitchFamily="18"/>
              <a:ea typeface="Arial" pitchFamily="34"/>
              <a:cs typeface="Times New Roman" pitchFamily="18"/>
            </a:endParaRPr>
          </a:p>
        </p:txBody>
      </p:sp>
      <p:sp>
        <p:nvSpPr>
          <p:cNvPr id="7" name="TextBox 6">
            <a:extLst>
              <a:ext uri="{FF2B5EF4-FFF2-40B4-BE49-F238E27FC236}">
                <a16:creationId xmlns:a16="http://schemas.microsoft.com/office/drawing/2014/main" id="{A82DAB87-8750-40C0-9A16-8C648D05B097}"/>
              </a:ext>
            </a:extLst>
          </p:cNvPr>
          <p:cNvSpPr txBox="1"/>
          <p:nvPr/>
        </p:nvSpPr>
        <p:spPr>
          <a:xfrm>
            <a:off x="2903041" y="2165069"/>
            <a:ext cx="1925930" cy="403485"/>
          </a:xfrm>
          <a:prstGeom prst="rect">
            <a:avLst/>
          </a:prstGeom>
          <a:noFill/>
          <a:ln>
            <a:noFill/>
          </a:ln>
        </p:spPr>
        <p:txBody>
          <a:bodyPr vert="horz" wrap="none" lIns="81638" tIns="40819" rIns="81638" bIns="40819" anchorCtr="0" compatLnSpc="0">
            <a:spAutoFit/>
          </a:bodyPr>
          <a:lstStyle/>
          <a:p>
            <a:pPr marL="414726" indent="-207363" defTabSz="829452" hangingPunct="0">
              <a:spcBef>
                <a:spcPts val="453"/>
              </a:spcBef>
              <a:spcAft>
                <a:spcPts val="453"/>
              </a:spcAft>
            </a:pPr>
            <a:r>
              <a:rPr lang="en-US" sz="2177" b="1" u="sng">
                <a:solidFill>
                  <a:srgbClr val="000000"/>
                </a:solidFill>
                <a:latin typeface="Arial" pitchFamily="18"/>
                <a:ea typeface="Arial" pitchFamily="34"/>
                <a:cs typeface="Times New Roman" pitchFamily="18"/>
              </a:rPr>
              <a:t>John 4:1-42</a:t>
            </a:r>
          </a:p>
        </p:txBody>
      </p:sp>
    </p:spTree>
  </p:cSld>
  <p:clrMapOvr>
    <a:masterClrMapping/>
  </p:clrMapOvr>
  <p:transition spd="med">
    <p:wipe dir="u"/>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F9667EB-C53F-426B-933F-E3FC00DA6FB6}"/>
              </a:ext>
            </a:extLst>
          </p:cNvPr>
          <p:cNvPicPr>
            <a:picLocks noChangeAspect="1"/>
          </p:cNvPicPr>
          <p:nvPr/>
        </p:nvPicPr>
        <p:blipFill>
          <a:blip r:embed="rId3">
            <a:lum/>
            <a:alphaModFix amt="50000"/>
          </a:blip>
          <a:srcRect/>
          <a:stretch>
            <a:fillRect/>
          </a:stretch>
        </p:blipFill>
        <p:spPr>
          <a:xfrm>
            <a:off x="391862" y="746856"/>
            <a:ext cx="8626176" cy="5889024"/>
          </a:xfrm>
          <a:prstGeom prst="rect">
            <a:avLst/>
          </a:prstGeom>
          <a:noFill/>
          <a:ln>
            <a:noFill/>
          </a:ln>
        </p:spPr>
      </p:pic>
      <p:sp>
        <p:nvSpPr>
          <p:cNvPr id="3" name="Title 2">
            <a:extLst>
              <a:ext uri="{FF2B5EF4-FFF2-40B4-BE49-F238E27FC236}">
                <a16:creationId xmlns:a16="http://schemas.microsoft.com/office/drawing/2014/main" id="{F7263CC2-894F-4882-A475-9C288D290B87}"/>
              </a:ext>
            </a:extLst>
          </p:cNvPr>
          <p:cNvSpPr txBox="1">
            <a:spLocks noGrp="1"/>
          </p:cNvSpPr>
          <p:nvPr>
            <p:ph type="title" idx="4294967295"/>
          </p:nvPr>
        </p:nvSpPr>
        <p:spPr>
          <a:xfrm>
            <a:off x="414694" y="209268"/>
            <a:ext cx="7464201" cy="1116716"/>
          </a:xfrm>
        </p:spPr>
        <p:txBody>
          <a:bodyPr>
            <a:spAutoFit/>
          </a:bodyPr>
          <a:lstStyle/>
          <a:p>
            <a:pPr>
              <a:spcBef>
                <a:spcPts val="453"/>
              </a:spcBef>
              <a:spcAft>
                <a:spcPts val="453"/>
              </a:spcAft>
            </a:pPr>
            <a:r>
              <a:rPr lang="en-US" sz="2903" b="1" u="sng">
                <a:solidFill>
                  <a:srgbClr val="000000"/>
                </a:solidFill>
                <a:cs typeface="Times New Roman" pitchFamily="18"/>
              </a:rPr>
              <a:t>SEEING THE HARVEST THROUGH HIS EYES</a:t>
            </a:r>
            <a:br>
              <a:rPr lang="en-US" b="1" u="sng">
                <a:solidFill>
                  <a:srgbClr val="000000"/>
                </a:solidFill>
                <a:cs typeface="Times New Roman" pitchFamily="18"/>
              </a:rPr>
            </a:br>
            <a:r>
              <a:rPr lang="en-US" sz="1451" b="1" u="sng">
                <a:solidFill>
                  <a:srgbClr val="000000"/>
                </a:solidFill>
                <a:cs typeface="Times New Roman" pitchFamily="18"/>
              </a:rPr>
              <a:t>Matthew 9:35-38</a:t>
            </a:r>
          </a:p>
        </p:txBody>
      </p:sp>
      <p:sp>
        <p:nvSpPr>
          <p:cNvPr id="4" name="Subtitle 3">
            <a:extLst>
              <a:ext uri="{FF2B5EF4-FFF2-40B4-BE49-F238E27FC236}">
                <a16:creationId xmlns:a16="http://schemas.microsoft.com/office/drawing/2014/main" id="{7C95BA5E-5D31-4D65-A539-EAC8F990899E}"/>
              </a:ext>
            </a:extLst>
          </p:cNvPr>
          <p:cNvSpPr txBox="1">
            <a:spLocks noGrp="1"/>
          </p:cNvSpPr>
          <p:nvPr>
            <p:ph type="subTitle" idx="4294967295"/>
          </p:nvPr>
        </p:nvSpPr>
        <p:spPr>
          <a:xfrm>
            <a:off x="457171" y="3421190"/>
            <a:ext cx="8228763" cy="893450"/>
          </a:xfrm>
        </p:spPr>
        <p:txBody>
          <a:bodyPr anchor="ctr">
            <a:spAutoFit/>
          </a:bodyPr>
          <a:lstStyle/>
          <a:p>
            <a:pPr lvl="0" algn="l"/>
            <a:br>
              <a:rPr lang="en-US">
                <a:solidFill>
                  <a:srgbClr val="000000"/>
                </a:solidFill>
                <a:cs typeface="Times New Roman" pitchFamily="18"/>
              </a:rPr>
            </a:br>
            <a:endParaRPr lang="en-US">
              <a:solidFill>
                <a:srgbClr val="000000"/>
              </a:solidFill>
              <a:cs typeface="Times New Roman" pitchFamily="18"/>
            </a:endParaRPr>
          </a:p>
        </p:txBody>
      </p:sp>
      <p:sp>
        <p:nvSpPr>
          <p:cNvPr id="5" name="TextBox 4">
            <a:extLst>
              <a:ext uri="{FF2B5EF4-FFF2-40B4-BE49-F238E27FC236}">
                <a16:creationId xmlns:a16="http://schemas.microsoft.com/office/drawing/2014/main" id="{748545D9-7EAD-47D8-9BFD-09F0F1648E29}"/>
              </a:ext>
            </a:extLst>
          </p:cNvPr>
          <p:cNvSpPr txBox="1"/>
          <p:nvPr/>
        </p:nvSpPr>
        <p:spPr>
          <a:xfrm>
            <a:off x="1813214" y="1493353"/>
            <a:ext cx="5082692" cy="323270"/>
          </a:xfrm>
          <a:prstGeom prst="rect">
            <a:avLst/>
          </a:prstGeom>
          <a:noFill/>
          <a:ln>
            <a:noFill/>
          </a:ln>
        </p:spPr>
        <p:txBody>
          <a:bodyPr vert="horz" wrap="none" lIns="81638" tIns="40819" rIns="81638" bIns="40819" anchorCtr="0" compatLnSpc="0">
            <a:spAutoFit/>
          </a:bodyPr>
          <a:lstStyle/>
          <a:p>
            <a:pPr algn="just" defTabSz="829452" hangingPunct="0">
              <a:spcBef>
                <a:spcPts val="453"/>
              </a:spcBef>
              <a:spcAft>
                <a:spcPts val="453"/>
              </a:spcAft>
            </a:pPr>
            <a:r>
              <a:rPr lang="en-US" sz="1633" b="1" u="sng">
                <a:solidFill>
                  <a:srgbClr val="000000"/>
                </a:solidFill>
                <a:latin typeface="Arial" pitchFamily="18"/>
                <a:ea typeface="Arial" pitchFamily="34"/>
                <a:cs typeface="Times New Roman" pitchFamily="18"/>
              </a:rPr>
              <a:t>3. JESUS SAW THE PROBLEM OF THE HARVEST</a:t>
            </a:r>
          </a:p>
        </p:txBody>
      </p:sp>
      <p:sp>
        <p:nvSpPr>
          <p:cNvPr id="6" name="TextBox 5">
            <a:extLst>
              <a:ext uri="{FF2B5EF4-FFF2-40B4-BE49-F238E27FC236}">
                <a16:creationId xmlns:a16="http://schemas.microsoft.com/office/drawing/2014/main" id="{1D4D7C93-5F00-46F4-BD26-FDD908B00D38}"/>
              </a:ext>
            </a:extLst>
          </p:cNvPr>
          <p:cNvSpPr txBox="1"/>
          <p:nvPr/>
        </p:nvSpPr>
        <p:spPr>
          <a:xfrm>
            <a:off x="125962" y="2745024"/>
            <a:ext cx="8559972" cy="2464113"/>
          </a:xfrm>
          <a:prstGeom prst="rect">
            <a:avLst/>
          </a:prstGeom>
          <a:noFill/>
          <a:ln>
            <a:noFill/>
          </a:ln>
        </p:spPr>
        <p:txBody>
          <a:bodyPr vert="horz" wrap="square" lIns="81638" tIns="40819" rIns="81638" bIns="40819" anchorCtr="0" compatLnSpc="0">
            <a:spAutoFit/>
          </a:bodyPr>
          <a:lstStyle/>
          <a:p>
            <a:pPr marL="414726" indent="-207363" algn="just" defTabSz="829452" hangingPunct="0">
              <a:spcBef>
                <a:spcPts val="453"/>
              </a:spcBef>
              <a:spcAft>
                <a:spcPts val="453"/>
              </a:spcAft>
            </a:pPr>
            <a:r>
              <a:rPr lang="en-US" sz="2177" b="1" i="1" u="sng" dirty="0">
                <a:solidFill>
                  <a:srgbClr val="000000"/>
                </a:solidFill>
                <a:effectLst>
                  <a:outerShdw blurRad="38100" dist="38100" dir="2700000" algn="tl">
                    <a:srgbClr val="000000">
                      <a:alpha val="43137"/>
                    </a:srgbClr>
                  </a:outerShdw>
                </a:effectLst>
                <a:latin typeface="Arial" pitchFamily="18"/>
                <a:ea typeface="Arial" pitchFamily="34"/>
                <a:cs typeface="Times New Roman" pitchFamily="18"/>
              </a:rPr>
              <a:t>Matt. 4:18-22</a:t>
            </a:r>
            <a:r>
              <a:rPr lang="en-US" sz="2177" b="1" u="sng" dirty="0">
                <a:solidFill>
                  <a:srgbClr val="000000"/>
                </a:solidFill>
                <a:effectLst>
                  <a:outerShdw blurRad="38100" dist="38100" dir="2700000" algn="tl">
                    <a:srgbClr val="000000">
                      <a:alpha val="43137"/>
                    </a:srgbClr>
                  </a:outerShdw>
                </a:effectLst>
                <a:latin typeface="Arial" pitchFamily="18"/>
                <a:ea typeface="Arial" pitchFamily="34"/>
                <a:cs typeface="Times New Roman" pitchFamily="18"/>
              </a:rPr>
              <a:t>.18 </a:t>
            </a:r>
            <a:r>
              <a:rPr lang="en-US" sz="1996" dirty="0">
                <a:solidFill>
                  <a:srgbClr val="000000"/>
                </a:solidFill>
                <a:effectLst>
                  <a:outerShdw blurRad="38100" dist="38100" dir="2700000" algn="tl">
                    <a:srgbClr val="000000">
                      <a:alpha val="43137"/>
                    </a:srgbClr>
                  </a:outerShdw>
                </a:effectLst>
                <a:latin typeface="Arial" pitchFamily="18"/>
                <a:ea typeface="Arial" pitchFamily="34"/>
                <a:cs typeface="Times New Roman" pitchFamily="18"/>
              </a:rPr>
              <a:t>And Jesus, walking by the Sea of Galilee, saw two brothers, Simon called Peter, and Andrew his brother, casting a net into the sea; for they were fishermen. 19 Then He said to them, “Follow Me, and I will make you fishers of men.” 20 They immediately left their nets and followed Him. 21 Going on from there, He saw two other brothers, James the son of Zebedee, and John his brother, in the boat with Zebedee their father, mending their nets. He called them, 22 and immediately they left the boat and their father, and followed Him.</a:t>
            </a:r>
          </a:p>
        </p:txBody>
      </p:sp>
      <p:sp>
        <p:nvSpPr>
          <p:cNvPr id="7" name="TextBox 6">
            <a:extLst>
              <a:ext uri="{FF2B5EF4-FFF2-40B4-BE49-F238E27FC236}">
                <a16:creationId xmlns:a16="http://schemas.microsoft.com/office/drawing/2014/main" id="{CFC5333B-E3C1-4118-A07F-33A6018BC67D}"/>
              </a:ext>
            </a:extLst>
          </p:cNvPr>
          <p:cNvSpPr txBox="1"/>
          <p:nvPr/>
        </p:nvSpPr>
        <p:spPr>
          <a:xfrm>
            <a:off x="125962" y="5838114"/>
            <a:ext cx="8941838" cy="884963"/>
          </a:xfrm>
          <a:prstGeom prst="rect">
            <a:avLst/>
          </a:prstGeom>
          <a:noFill/>
          <a:ln>
            <a:noFill/>
          </a:ln>
        </p:spPr>
        <p:txBody>
          <a:bodyPr vert="horz" wrap="square" lIns="81638" tIns="40819" rIns="81638" bIns="40819" anchorCtr="0" compatLnSpc="0">
            <a:spAutoFit/>
          </a:bodyPr>
          <a:lstStyle/>
          <a:p>
            <a:pPr defTabSz="829452" hangingPunct="0"/>
            <a:r>
              <a:rPr lang="en-US" sz="1814" dirty="0">
                <a:solidFill>
                  <a:prstClr val="black"/>
                </a:solidFill>
                <a:latin typeface="Arial" pitchFamily="18"/>
                <a:ea typeface="Microsoft YaHei" pitchFamily="2"/>
                <a:cs typeface="Lucida Sans" pitchFamily="2"/>
              </a:rPr>
              <a:t>Haggai 2:19  “Is the seed still in the barn? As yet the vine, the fig tree, the pomegranate, and the olive tree have not yielded fruit. But from this day I will bless you.”</a:t>
            </a:r>
          </a:p>
        </p:txBody>
      </p:sp>
      <p:sp>
        <p:nvSpPr>
          <p:cNvPr id="8" name="TextBox 7">
            <a:extLst>
              <a:ext uri="{FF2B5EF4-FFF2-40B4-BE49-F238E27FC236}">
                <a16:creationId xmlns:a16="http://schemas.microsoft.com/office/drawing/2014/main" id="{AF32FBCC-3B32-4FFC-A24C-402A40B01380}"/>
              </a:ext>
            </a:extLst>
          </p:cNvPr>
          <p:cNvSpPr txBox="1"/>
          <p:nvPr/>
        </p:nvSpPr>
        <p:spPr>
          <a:xfrm>
            <a:off x="829441" y="1991017"/>
            <a:ext cx="7379538" cy="376811"/>
          </a:xfrm>
          <a:prstGeom prst="rect">
            <a:avLst/>
          </a:prstGeom>
          <a:noFill/>
          <a:ln>
            <a:noFill/>
          </a:ln>
        </p:spPr>
        <p:txBody>
          <a:bodyPr vert="horz" wrap="none" lIns="81638" tIns="40819" rIns="81638" bIns="40819" anchorCtr="0" compatLnSpc="0">
            <a:spAutoFit/>
          </a:bodyPr>
          <a:lstStyle/>
          <a:p>
            <a:pPr defTabSz="829452" hangingPunct="0"/>
            <a:r>
              <a:rPr lang="en-US" sz="1996" b="1">
                <a:solidFill>
                  <a:prstClr val="black"/>
                </a:solidFill>
                <a:latin typeface="Arial" pitchFamily="18"/>
                <a:ea typeface="Microsoft YaHei" pitchFamily="2"/>
                <a:cs typeface="Lucida Sans" pitchFamily="2"/>
              </a:rPr>
              <a:t>There were only few laborers working in the Father's Field !</a:t>
            </a:r>
          </a:p>
        </p:txBody>
      </p:sp>
    </p:spTree>
  </p:cSld>
  <p:clrMapOvr>
    <a:masterClrMapping/>
  </p:clrMapOvr>
  <p:transition spd="med">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Class="entr" fill="hold" grpId="0" nodeType="clickEffect">
                                  <p:stCondLst>
                                    <p:cond delay="0"/>
                                  </p:stCondLst>
                                  <p:childTnLst>
                                    <p:set>
                                      <p:cBhvr>
                                        <p:cTn id="6" dur="0" fill="hold">
                                          <p:stCondLst>
                                            <p:cond delay="0"/>
                                          </p:stCondLst>
                                        </p:cTn>
                                        <p:tgtEl>
                                          <p:spTgt spid="8">
                                            <p:txEl>
                                              <p:pRg st="0" end="0"/>
                                            </p:txEl>
                                          </p:spTgt>
                                        </p:tgtEl>
                                        <p:attrNameLst>
                                          <p:attrName>style.visibility</p:attrName>
                                        </p:attrNameLst>
                                      </p:cBhvr>
                                      <p:to>
                                        <p:strVal val="visible"/>
                                      </p:to>
                                    </p:set>
                                    <p:anim calcmode="lin" valueType="num">
                                      <p:cBhvr>
                                        <p:cTn id="7" dur="2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8" dur="20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Class="entr" fill="hold" grpId="0"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 calcmode="lin" valueType="num">
                                      <p:cBhvr>
                                        <p:cTn id="13" dur="5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4" dur="5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Class="entr" fill="hold" grpId="0" nodeType="clickEffect">
                                  <p:stCondLst>
                                    <p:cond delay="0"/>
                                  </p:stCondLst>
                                  <p:childTnLst>
                                    <p:set>
                                      <p:cBhvr>
                                        <p:cTn id="18" dur="0" fill="hold">
                                          <p:stCondLst>
                                            <p:cond delay="0"/>
                                          </p:stCondLst>
                                        </p:cTn>
                                        <p:tgtEl>
                                          <p:spTgt spid="7">
                                            <p:txEl>
                                              <p:pRg st="0" end="0"/>
                                            </p:txEl>
                                          </p:spTgt>
                                        </p:tgtEl>
                                        <p:attrNameLst>
                                          <p:attrName>style.visibility</p:attrName>
                                        </p:attrNameLst>
                                      </p:cBhvr>
                                      <p:to>
                                        <p:strVal val="visible"/>
                                      </p:to>
                                    </p:set>
                                    <p:anim calcmode="lin" valueType="num">
                                      <p:cBhvr>
                                        <p:cTn id="19" dur="2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20" dur="20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7" grpId="0" build="p"/>
      <p:bldP spid="8"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52BE7-EEDD-442B-ACEB-AE252B26E486}"/>
              </a:ext>
            </a:extLst>
          </p:cNvPr>
          <p:cNvSpPr txBox="1">
            <a:spLocks noGrp="1"/>
          </p:cNvSpPr>
          <p:nvPr>
            <p:ph type="title" idx="4294967295"/>
          </p:nvPr>
        </p:nvSpPr>
        <p:spPr>
          <a:xfrm>
            <a:off x="414694" y="209268"/>
            <a:ext cx="7464201" cy="1116716"/>
          </a:xfrm>
        </p:spPr>
        <p:txBody>
          <a:bodyPr>
            <a:spAutoFit/>
          </a:bodyPr>
          <a:lstStyle/>
          <a:p>
            <a:pPr>
              <a:spcBef>
                <a:spcPts val="453"/>
              </a:spcBef>
              <a:spcAft>
                <a:spcPts val="453"/>
              </a:spcAft>
            </a:pPr>
            <a:r>
              <a:rPr lang="en-US" sz="2903" b="1" u="sng">
                <a:solidFill>
                  <a:srgbClr val="000000"/>
                </a:solidFill>
                <a:cs typeface="Times New Roman" pitchFamily="18"/>
              </a:rPr>
              <a:t>SEEING THE HARVEST THROUGH HIS EYES</a:t>
            </a:r>
            <a:br>
              <a:rPr lang="en-US" b="1" u="sng">
                <a:solidFill>
                  <a:srgbClr val="000000"/>
                </a:solidFill>
                <a:cs typeface="Times New Roman" pitchFamily="18"/>
              </a:rPr>
            </a:br>
            <a:r>
              <a:rPr lang="en-US" sz="1451" b="1" u="sng">
                <a:solidFill>
                  <a:srgbClr val="000000"/>
                </a:solidFill>
                <a:cs typeface="Times New Roman" pitchFamily="18"/>
              </a:rPr>
              <a:t>Matthew 9:35-38</a:t>
            </a:r>
          </a:p>
        </p:txBody>
      </p:sp>
      <p:sp>
        <p:nvSpPr>
          <p:cNvPr id="3" name="Subtitle 2">
            <a:extLst>
              <a:ext uri="{FF2B5EF4-FFF2-40B4-BE49-F238E27FC236}">
                <a16:creationId xmlns:a16="http://schemas.microsoft.com/office/drawing/2014/main" id="{79C390CD-DD87-4898-9285-9FF371C832FC}"/>
              </a:ext>
            </a:extLst>
          </p:cNvPr>
          <p:cNvSpPr txBox="1">
            <a:spLocks noGrp="1"/>
          </p:cNvSpPr>
          <p:nvPr>
            <p:ph type="subTitle" idx="4294967295"/>
          </p:nvPr>
        </p:nvSpPr>
        <p:spPr>
          <a:xfrm>
            <a:off x="457171" y="3421190"/>
            <a:ext cx="8228763" cy="893450"/>
          </a:xfrm>
        </p:spPr>
        <p:txBody>
          <a:bodyPr anchor="ctr">
            <a:spAutoFit/>
          </a:bodyPr>
          <a:lstStyle/>
          <a:p>
            <a:pPr lvl="0" algn="l"/>
            <a:br>
              <a:rPr lang="en-US">
                <a:solidFill>
                  <a:srgbClr val="000000"/>
                </a:solidFill>
                <a:cs typeface="Times New Roman" pitchFamily="18"/>
              </a:rPr>
            </a:br>
            <a:endParaRPr lang="en-US">
              <a:solidFill>
                <a:srgbClr val="000000"/>
              </a:solidFill>
              <a:cs typeface="Times New Roman" pitchFamily="18"/>
            </a:endParaRPr>
          </a:p>
        </p:txBody>
      </p:sp>
      <p:sp>
        <p:nvSpPr>
          <p:cNvPr id="4" name="TextBox 3">
            <a:extLst>
              <a:ext uri="{FF2B5EF4-FFF2-40B4-BE49-F238E27FC236}">
                <a16:creationId xmlns:a16="http://schemas.microsoft.com/office/drawing/2014/main" id="{4497243C-7D08-4F34-9F55-0E6F2FF11673}"/>
              </a:ext>
            </a:extLst>
          </p:cNvPr>
          <p:cNvSpPr txBox="1"/>
          <p:nvPr/>
        </p:nvSpPr>
        <p:spPr>
          <a:xfrm>
            <a:off x="1194702" y="1504128"/>
            <a:ext cx="4826724" cy="323270"/>
          </a:xfrm>
          <a:prstGeom prst="rect">
            <a:avLst/>
          </a:prstGeom>
          <a:noFill/>
          <a:ln>
            <a:noFill/>
          </a:ln>
        </p:spPr>
        <p:txBody>
          <a:bodyPr vert="horz" wrap="none" lIns="81638" tIns="40819" rIns="81638" bIns="40819" anchorCtr="0" compatLnSpc="0">
            <a:spAutoFit/>
          </a:bodyPr>
          <a:lstStyle/>
          <a:p>
            <a:pPr algn="just" defTabSz="829452" hangingPunct="0">
              <a:spcBef>
                <a:spcPts val="453"/>
              </a:spcBef>
              <a:spcAft>
                <a:spcPts val="453"/>
              </a:spcAft>
            </a:pPr>
            <a:r>
              <a:rPr lang="en-US" sz="1633" b="1" u="sng">
                <a:solidFill>
                  <a:srgbClr val="000000"/>
                </a:solidFill>
                <a:latin typeface="Arial" pitchFamily="18"/>
                <a:ea typeface="Arial" pitchFamily="34"/>
                <a:cs typeface="Times New Roman" pitchFamily="18"/>
              </a:rPr>
              <a:t>4. JESUS SAW THE POWER OF THE HARVEST</a:t>
            </a:r>
          </a:p>
        </p:txBody>
      </p:sp>
      <p:pic>
        <p:nvPicPr>
          <p:cNvPr id="5" name="Picture 4">
            <a:extLst>
              <a:ext uri="{FF2B5EF4-FFF2-40B4-BE49-F238E27FC236}">
                <a16:creationId xmlns:a16="http://schemas.microsoft.com/office/drawing/2014/main" id="{C46860E6-413D-4D56-9D86-93AE762996D4}"/>
              </a:ext>
            </a:extLst>
          </p:cNvPr>
          <p:cNvPicPr>
            <a:picLocks noChangeAspect="1"/>
          </p:cNvPicPr>
          <p:nvPr/>
        </p:nvPicPr>
        <p:blipFill>
          <a:blip r:embed="rId3">
            <a:lum/>
            <a:alphaModFix amt="50000"/>
          </a:blip>
          <a:srcRect/>
          <a:stretch>
            <a:fillRect/>
          </a:stretch>
        </p:blipFill>
        <p:spPr>
          <a:xfrm>
            <a:off x="248832" y="995689"/>
            <a:ext cx="8626176" cy="5971967"/>
          </a:xfrm>
          <a:prstGeom prst="rect">
            <a:avLst/>
          </a:prstGeom>
          <a:noFill/>
          <a:ln>
            <a:noFill/>
          </a:ln>
        </p:spPr>
      </p:pic>
      <p:sp>
        <p:nvSpPr>
          <p:cNvPr id="6" name="TextBox 5">
            <a:extLst>
              <a:ext uri="{FF2B5EF4-FFF2-40B4-BE49-F238E27FC236}">
                <a16:creationId xmlns:a16="http://schemas.microsoft.com/office/drawing/2014/main" id="{FE46BE3E-E3CC-4672-9619-346AEF16D581}"/>
              </a:ext>
            </a:extLst>
          </p:cNvPr>
          <p:cNvSpPr txBox="1"/>
          <p:nvPr/>
        </p:nvSpPr>
        <p:spPr>
          <a:xfrm>
            <a:off x="76200" y="3318121"/>
            <a:ext cx="8991600" cy="1687683"/>
          </a:xfrm>
          <a:prstGeom prst="rect">
            <a:avLst/>
          </a:prstGeom>
          <a:noFill/>
          <a:ln>
            <a:noFill/>
          </a:ln>
        </p:spPr>
        <p:txBody>
          <a:bodyPr vert="horz" wrap="square" lIns="81638" tIns="40819" rIns="81638" bIns="40819" anchorCtr="0" compatLnSpc="0">
            <a:spAutoFit/>
          </a:bodyPr>
          <a:lstStyle/>
          <a:p>
            <a:pPr marL="414726" indent="-207363" algn="just" defTabSz="829452" hangingPunct="0">
              <a:spcBef>
                <a:spcPts val="453"/>
              </a:spcBef>
              <a:spcAft>
                <a:spcPts val="453"/>
              </a:spcAft>
            </a:pPr>
            <a:r>
              <a:rPr lang="en-US" sz="2177" dirty="0">
                <a:solidFill>
                  <a:srgbClr val="000000"/>
                </a:solidFill>
                <a:latin typeface="Arial" pitchFamily="18"/>
                <a:ea typeface="Arial" pitchFamily="34"/>
                <a:cs typeface="Times New Roman" pitchFamily="18"/>
              </a:rPr>
              <a:t>1 Cor. 3:6-9 Paul said, “</a:t>
            </a:r>
            <a:r>
              <a:rPr lang="en-US" sz="2177" dirty="0">
                <a:solidFill>
                  <a:prstClr val="black"/>
                </a:solidFill>
                <a:latin typeface="Arial" pitchFamily="18"/>
                <a:ea typeface="Microsoft YaHei" pitchFamily="2"/>
                <a:cs typeface="Lucida Sans" pitchFamily="2"/>
              </a:rPr>
              <a:t>I planted, Apollos watered, but God gave the increase. So then neither he who plants is anything, nor he who waters, but God who gives the increase. Now he who plants and he who waters are one, and each one will receive his own reward according to his own labor. For we are God's fellow workers; “</a:t>
            </a:r>
          </a:p>
        </p:txBody>
      </p:sp>
      <p:sp>
        <p:nvSpPr>
          <p:cNvPr id="7" name="TextBox 6">
            <a:extLst>
              <a:ext uri="{FF2B5EF4-FFF2-40B4-BE49-F238E27FC236}">
                <a16:creationId xmlns:a16="http://schemas.microsoft.com/office/drawing/2014/main" id="{5D3E28E8-BBF0-4B51-91F2-4E4CA2302C62}"/>
              </a:ext>
            </a:extLst>
          </p:cNvPr>
          <p:cNvSpPr txBox="1"/>
          <p:nvPr/>
        </p:nvSpPr>
        <p:spPr>
          <a:xfrm>
            <a:off x="829441" y="2239848"/>
            <a:ext cx="8162160" cy="617454"/>
          </a:xfrm>
          <a:prstGeom prst="rect">
            <a:avLst/>
          </a:prstGeom>
          <a:noFill/>
          <a:ln>
            <a:noFill/>
          </a:ln>
        </p:spPr>
        <p:txBody>
          <a:bodyPr vert="horz" wrap="square" lIns="81638" tIns="40819" rIns="81638" bIns="40819" anchorCtr="0" compatLnSpc="0">
            <a:spAutoFit/>
          </a:bodyPr>
          <a:lstStyle/>
          <a:p>
            <a:pPr defTabSz="829452" hangingPunct="0"/>
            <a:r>
              <a:rPr lang="en-US" sz="1814" dirty="0">
                <a:solidFill>
                  <a:prstClr val="black"/>
                </a:solidFill>
                <a:latin typeface="Arial" pitchFamily="18"/>
                <a:ea typeface="Microsoft YaHei" pitchFamily="2"/>
                <a:cs typeface="Lucida Sans" pitchFamily="2"/>
              </a:rPr>
              <a:t>Matt. 9:38  Therefore pray the Lord of the harvest to send out laborers into His harvest.”</a:t>
            </a:r>
          </a:p>
        </p:txBody>
      </p:sp>
    </p:spTree>
  </p:cSld>
  <p:clrMapOvr>
    <a:masterClrMapping/>
  </p:clrMapOvr>
  <p:transition spd="med">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Class="entr" fill="hold" grpId="0" nodeType="clickEffect">
                                  <p:stCondLst>
                                    <p:cond delay="0"/>
                                  </p:stCondLst>
                                  <p:childTnLst>
                                    <p:set>
                                      <p:cBhvr>
                                        <p:cTn id="6" dur="0" fill="hold">
                                          <p:stCondLst>
                                            <p:cond delay="0"/>
                                          </p:stCondLst>
                                        </p:cTn>
                                        <p:tgtEl>
                                          <p:spTgt spid="7">
                                            <p:txEl>
                                              <p:pRg st="0" end="0"/>
                                            </p:txEl>
                                          </p:spTgt>
                                        </p:tgtEl>
                                        <p:attrNameLst>
                                          <p:attrName>style.visibility</p:attrName>
                                        </p:attrNameLst>
                                      </p:cBhvr>
                                      <p:to>
                                        <p:strVal val="visible"/>
                                      </p:to>
                                    </p:set>
                                    <p:anim calcmode="lin" valueType="num">
                                      <p:cBhvr>
                                        <p:cTn id="7" dur="2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8" dur="20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Class="entr" fill="hold" grpId="0"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 calcmode="lin" valueType="num">
                                      <p:cBhvr>
                                        <p:cTn id="13" dur="5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4" dur="5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7" grpId="0" build="p"/>
    </p:bldLst>
  </p:timing>
</p:sld>
</file>

<file path=ppt/theme/theme1.xml><?xml version="1.0" encoding="utf-8"?>
<a:theme xmlns:a="http://schemas.openxmlformats.org/drawingml/2006/main" name="2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Default">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204</TotalTime>
  <Words>922</Words>
  <Application>Microsoft Office PowerPoint</Application>
  <PresentationFormat>On-screen Show (4:3)</PresentationFormat>
  <Paragraphs>67</Paragraphs>
  <Slides>11</Slides>
  <Notes>9</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11</vt:i4>
      </vt:variant>
    </vt:vector>
  </HeadingPairs>
  <TitlesOfParts>
    <vt:vector size="18" baseType="lpstr">
      <vt:lpstr>Arial</vt:lpstr>
      <vt:lpstr>Calibri</vt:lpstr>
      <vt:lpstr>Calibri Light</vt:lpstr>
      <vt:lpstr>StarSymbol</vt:lpstr>
      <vt:lpstr>Times New Roman</vt:lpstr>
      <vt:lpstr>2_Office Theme</vt:lpstr>
      <vt:lpstr>Default</vt:lpstr>
      <vt:lpstr>PowerPoint Presentation</vt:lpstr>
      <vt:lpstr>SEEING THE HARVEST THROUGH HIS EYES Matthew 9:35-38</vt:lpstr>
      <vt:lpstr>SEEING THE HARVEST THROUGH HIS EYES Matthew 9:35-38</vt:lpstr>
      <vt:lpstr>SEEING THE HARVEST THROUGH HIS EYES Matthew 9:35-38</vt:lpstr>
      <vt:lpstr>SEEING THE HARVEST THROUGH HIS EYES Matthew 9:35-38</vt:lpstr>
      <vt:lpstr>SEEING THE HARVEST THROUGH HIS EYES Matthew 9:35-38</vt:lpstr>
      <vt:lpstr>SEEING THE HARVEST THROUGH HIS EYES Matthew 9:35-38</vt:lpstr>
      <vt:lpstr>SEEING THE HARVEST THROUGH HIS EYES Matthew 9:35-38</vt:lpstr>
      <vt:lpstr>SEEING THE HARVEST THROUGH HIS EYES Matthew 9:35-38</vt:lpstr>
      <vt:lpstr>SEEING THE HARVEST THROUGH HIS EYES Matthew 9:35-38</vt:lpstr>
      <vt:lpstr>PowerPoint Presentation</vt:lpstr>
    </vt:vector>
  </TitlesOfParts>
  <Company>AQ2 Technologies,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Template</dc:title>
  <dc:creator>RJStevensMusic.com</dc:creator>
  <dc:description/>
  <cp:lastModifiedBy>Michael Hepner</cp:lastModifiedBy>
  <cp:revision>66</cp:revision>
  <dcterms:created xsi:type="dcterms:W3CDTF">2008-03-16T18:22:36Z</dcterms:created>
  <dcterms:modified xsi:type="dcterms:W3CDTF">2021-07-26T13:41:32Z</dcterms:modified>
</cp:coreProperties>
</file>