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12"/>
  </p:notesMasterIdLst>
  <p:sldIdLst>
    <p:sldId id="408" r:id="rId3"/>
    <p:sldId id="256" r:id="rId4"/>
    <p:sldId id="442" r:id="rId5"/>
    <p:sldId id="443" r:id="rId6"/>
    <p:sldId id="444" r:id="rId7"/>
    <p:sldId id="445" r:id="rId8"/>
    <p:sldId id="446" r:id="rId9"/>
    <p:sldId id="269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EB599AB-9544-4337-B016-E0D10A98E4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71F347-93EC-4BD6-8441-29BC8AAE17B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09952CF-7DE6-45C4-9AF8-237960F7C8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638A342-46B7-4787-8846-CB36ACFBF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97ADDE4-EA59-45A3-A7AF-6061A0ACB2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0F7790-BC01-46E5-B7EC-A96D12D4265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D10C1C7-DE3F-4D48-A4ED-19CB865FDF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DB8FF47-7643-4790-81D0-C82AE1ADF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9E96663-DA11-46CE-A3FB-2A43CAA59D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B9AE76-824A-4D51-91A3-B4279924037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6EAE56-6D20-4A58-AF73-A990F644C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E9CAE3A-3063-4F8F-8F3B-9B7BE70DC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93A04F-DEB6-4120-B7B8-0C4BD6D1A2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5B7294-94E4-4C66-871F-FEA96A67D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6368FF5-3E93-48A3-9836-CB1553D2D7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741BB23-82EE-4618-AB19-75D837C9D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146AB31-5E11-42D9-8737-CF3B36C694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12E4ABE-96B0-4A7C-BF90-63BDAE696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8E569C11-A865-4EAC-AC5D-945C0FD34C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9CBF3C-9B9B-4A73-9B4A-FD776CFCE0D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975A269-ED67-48B9-B507-41F9B9455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317A80-2A03-46C5-BD7C-039F2F8D0BB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195FF-42D3-445C-9BFB-3019776AD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5918ADA-953A-4ACF-8810-62FD13589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0F5405A-C21F-4965-A08D-51F1A1C58F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40A146-E5BE-4789-BB9D-84EF4B51EC7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B2B1E55-5A6F-450C-8053-BB159C0EBB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7001C78-C73A-44E3-BCE6-18E09E80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82B2-B36F-4E55-8DB7-01A2F12B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34EC3-9C80-4399-ADF7-C9E85C51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949EE-D24C-485A-8A8A-EF5B4BF5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C2EA0-C047-427A-9312-A01D2F626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773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119F7-0DE4-499A-805A-6FDD4FCE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DBF40-9980-4210-A579-E78025CF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D9033-1577-4DCF-AE84-D2359B40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C5EB-947F-446A-97C2-3B30D5AAE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54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D9CD0-B4A6-4FFB-885B-DDD597DB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29F1A-DAB1-4485-B833-BCAAA0ED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5F378-B696-435F-8F2B-AEF665C4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7BC5-E22A-43F8-8775-D5A463F48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757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80954E-4978-4C18-86CE-D9C0479C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50FF82-104C-4629-90E3-94A6DBF5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00A561-8036-471A-8C4C-3A6D1769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5ED88-6131-4869-9A29-890079F48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668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124CF5-35D5-4AE1-8662-A746BF3F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D1459E-217D-494B-B317-7E5E11CC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18F27-1573-4EB4-8249-5B52F32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12C10-3D14-4C9F-9A3F-E2AA1063A1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22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933FC16-35D2-47D7-ACD3-55C09FD4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AF19ED-4DD1-4202-8BE7-58FDE09DA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6FD3910-71EE-4BAD-BC52-15059666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8516D-390C-49BA-9CA5-9EE844AEF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571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803107-6D37-41B4-A86C-B9243212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03662D3-4D8D-44D4-BFEC-12CCF219E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697E47-1826-42D5-B0E2-67075D2C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E7AF0-AC85-4EC8-8752-36EE68108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794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ED52E-4C4E-4BB8-8421-C7CD865F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A53EF7-6CD4-45D9-93AD-B37A8A95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B0A170-4C81-4028-BCD1-CE82C84D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A510-1159-480E-9C2B-0429F2798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53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0E3D054-E335-49A5-97CE-D4237692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44D178-EC38-4718-9CCF-436CCC88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300E0D-78A0-4005-8AD2-9171C03EE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0929-C72D-414B-8DB1-3D57E21E0D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760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6A844-A11E-4F95-BB08-CF57C618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80347-DC02-40BF-8B72-2E8CD778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3A804-EAD1-45DE-BCFC-6AFF6E60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9795C-D0BD-4EF7-9654-F0C298DFB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76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AA9B6-CD0B-4601-81A5-61EF3F65E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9EE58-188B-4CFA-8698-F479D82D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B1A75-FF90-4BB4-AF56-9F10986A2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7E81C-468F-43E7-9F81-A6B78E3D00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92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57F8BFF-E22B-4762-AD6D-1920012F8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21AB4C6-4934-4C55-BF11-48A394A21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D7B0C-4D75-4CBF-A8F6-6A4F3C890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2DE6C-8D09-4BD8-8F8D-7570B0067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9D46C-98CD-485D-8097-077FEE4AF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27B9F6-07B6-4734-BC0B-71756C782E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84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45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CDEF830E-1062-4D89-88CC-3E34DBB796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sz="6600" b="1"/>
              <a:t>SIN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6E7283C-ED89-4EF9-9E04-4E3E5E595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5486400"/>
            <a:ext cx="6400800" cy="5111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/>
              <a:t>MISSING THE MARK</a:t>
            </a:r>
          </a:p>
        </p:txBody>
      </p:sp>
      <p:pic>
        <p:nvPicPr>
          <p:cNvPr id="3076" name="Picture 4" descr="Archery - Bow And Arrow Target Png Clipart (#175601) - PinClipart">
            <a:extLst>
              <a:ext uri="{FF2B5EF4-FFF2-40B4-BE49-F238E27FC236}">
                <a16:creationId xmlns:a16="http://schemas.microsoft.com/office/drawing/2014/main" id="{82DDA1E8-5F97-497C-9655-5C4A8E7A8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600200"/>
            <a:ext cx="33147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6D45A9E-E02E-4CBE-8342-BF9CE25ECD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sz="6600" b="1"/>
              <a:t>Falling Short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6EADA2B-CA4F-4D83-BAED-92B7BA935D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7300" y="3636963"/>
            <a:ext cx="4286250" cy="2457450"/>
          </a:xfrm>
        </p:spPr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Matt 23:23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Luke 6:46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Matt 25:31-46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Acts 26:28</a:t>
            </a:r>
          </a:p>
        </p:txBody>
      </p:sp>
      <p:pic>
        <p:nvPicPr>
          <p:cNvPr id="5124" name="Picture 4" descr="Archery - Bow And Arrow Target Png Clipart (#175601) - PinClipart">
            <a:extLst>
              <a:ext uri="{FF2B5EF4-FFF2-40B4-BE49-F238E27FC236}">
                <a16:creationId xmlns:a16="http://schemas.microsoft.com/office/drawing/2014/main" id="{EF03510D-66A5-4945-8403-9D059EB79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1635125"/>
            <a:ext cx="3086100" cy="217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>
            <a:extLst>
              <a:ext uri="{FF2B5EF4-FFF2-40B4-BE49-F238E27FC236}">
                <a16:creationId xmlns:a16="http://schemas.microsoft.com/office/drawing/2014/main" id="{B25E583F-C49B-4907-848A-21ED716A4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89163"/>
            <a:ext cx="5715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F0FA645-0263-4C9E-9129-F9CA0F4773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sz="6600" b="1"/>
              <a:t>Going Beyond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83357A8-DC55-42DE-970B-CD6D578012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25513" y="1936750"/>
            <a:ext cx="4114800" cy="4006850"/>
          </a:xfrm>
        </p:spPr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1 Cor 10:13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1 Cor 4:6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John 16:13; Jas 1:25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2 Peter 1:3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2 Tim 3:16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Matt 7:22 - 23</a:t>
            </a:r>
          </a:p>
        </p:txBody>
      </p:sp>
      <p:pic>
        <p:nvPicPr>
          <p:cNvPr id="7172" name="Picture 4" descr="Archery - Bow And Arrow Target Png Clipart (#175601) - PinClipart">
            <a:extLst>
              <a:ext uri="{FF2B5EF4-FFF2-40B4-BE49-F238E27FC236}">
                <a16:creationId xmlns:a16="http://schemas.microsoft.com/office/drawing/2014/main" id="{F404A654-AED1-4465-B5EC-14ED2C136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863" y="3695700"/>
            <a:ext cx="1931987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>
            <a:extLst>
              <a:ext uri="{FF2B5EF4-FFF2-40B4-BE49-F238E27FC236}">
                <a16:creationId xmlns:a16="http://schemas.microsoft.com/office/drawing/2014/main" id="{9B0576F4-7896-43C1-AB1C-4C089370F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39703">
            <a:off x="6888163" y="2746375"/>
            <a:ext cx="685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7398E5C-05A3-4589-85AE-778CFFD115F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sz="6600" b="1"/>
              <a:t>Going Right or Left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24899DE-DA70-4DDA-A930-F5FE68E1E4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7300" y="2643188"/>
            <a:ext cx="4457700" cy="3597275"/>
          </a:xfrm>
        </p:spPr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Deut. 17:18-20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Deut. 28:14-16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2 Pet 3:16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sz="3200" b="1"/>
          </a:p>
        </p:txBody>
      </p:sp>
      <p:pic>
        <p:nvPicPr>
          <p:cNvPr id="9220" name="Picture 4" descr="139 archery target clip art free | Public domain vectors">
            <a:extLst>
              <a:ext uri="{FF2B5EF4-FFF2-40B4-BE49-F238E27FC236}">
                <a16:creationId xmlns:a16="http://schemas.microsoft.com/office/drawing/2014/main" id="{3DB1CCCE-EB2F-42D6-9522-698CD3903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155825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F9B4933-7644-409F-BDB0-C5192B296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Wresting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F99BF-6845-46CE-9ECE-CD5F08B24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50" y="1690688"/>
            <a:ext cx="7886700" cy="4351338"/>
          </a:xfrm>
        </p:spPr>
        <p:txBody>
          <a:bodyPr/>
          <a:lstStyle/>
          <a:p>
            <a:pPr>
              <a:defRPr/>
            </a:pPr>
            <a:r>
              <a:rPr lang="en-US" sz="3200" b="1" i="1" dirty="0"/>
              <a:t>1 Peter 3:21 The like figure whereunto even baptism doth also now save us (not </a:t>
            </a:r>
            <a:r>
              <a:rPr lang="en-US" sz="3200" b="1" i="1" strike="dblStrike" dirty="0"/>
              <a:t>the putting away of the filth of the flesh, but the answer of a good conscience toward God,) by the resurrection of Jesus Christ:</a:t>
            </a:r>
            <a:r>
              <a:rPr lang="en-US" sz="3200" b="1" i="1" dirty="0"/>
              <a:t> KJV</a:t>
            </a:r>
          </a:p>
          <a:p>
            <a:pPr>
              <a:defRPr/>
            </a:pPr>
            <a:r>
              <a:rPr lang="en-US" sz="3200" b="1" i="1" dirty="0"/>
              <a:t>Eph 4:28 Let him that stole steal- </a:t>
            </a:r>
            <a:r>
              <a:rPr lang="en-US" sz="3200" b="1" i="1" dirty="0">
                <a:highlight>
                  <a:srgbClr val="FF0000"/>
                </a:highlight>
              </a:rPr>
              <a:t>(;)</a:t>
            </a:r>
            <a:r>
              <a:rPr lang="en-US" sz="3200" b="1" i="1" dirty="0"/>
              <a:t>- no more: </a:t>
            </a:r>
            <a:r>
              <a:rPr lang="en-US" sz="3200" b="1" i="1" strike="sngStrike" dirty="0"/>
              <a:t>but </a:t>
            </a:r>
            <a:r>
              <a:rPr lang="en-US" sz="3200" b="1" i="1" strike="dblStrike" dirty="0"/>
              <a:t>rather let him </a:t>
            </a:r>
            <a:r>
              <a:rPr lang="en-US" sz="3200" b="1" i="1" strike="dblStrike" dirty="0" err="1"/>
              <a:t>labour</a:t>
            </a:r>
            <a:r>
              <a:rPr lang="en-US" sz="3200" b="1" i="1" strike="sngStrike" dirty="0"/>
              <a:t>, </a:t>
            </a:r>
            <a:r>
              <a:rPr lang="en-US" sz="3200" b="1" i="1" dirty="0"/>
              <a:t>working with his hands </a:t>
            </a:r>
            <a:r>
              <a:rPr lang="en-US" sz="3200" b="1" i="1" strike="dblStrike" dirty="0"/>
              <a:t>the thing which is good, that he may have to give to him that </a:t>
            </a:r>
            <a:r>
              <a:rPr lang="en-US" sz="3200" b="1" i="1" strike="dblStrike" dirty="0" err="1"/>
              <a:t>needeth</a:t>
            </a:r>
            <a:r>
              <a:rPr lang="en-US" sz="3200" b="1" i="1" dirty="0"/>
              <a:t>. KJV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B726193-D484-4C08-A7B8-BA4FA182AB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239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sz="6600" b="1"/>
              <a:t>Breaking God’s Commandments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0DCB2FF-CF35-4786-9346-DFC99565A7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7300" y="2224088"/>
            <a:ext cx="3200400" cy="3773487"/>
          </a:xfrm>
        </p:spPr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Isa 5:20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Rom 3:20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John 5:22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Heb 1:1-2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John 12:48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sz="3200" b="1"/>
          </a:p>
        </p:txBody>
      </p:sp>
      <p:pic>
        <p:nvPicPr>
          <p:cNvPr id="13316" name="Picture 4" descr="Archery - Bow And Arrow Target Png Clipart (#175601) - PinClipart">
            <a:extLst>
              <a:ext uri="{FF2B5EF4-FFF2-40B4-BE49-F238E27FC236}">
                <a16:creationId xmlns:a16="http://schemas.microsoft.com/office/drawing/2014/main" id="{4E671FE6-19AE-417E-81A1-53317F76C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70088"/>
            <a:ext cx="2525713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Gun clip art at vector clip art free image">
            <a:extLst>
              <a:ext uri="{FF2B5EF4-FFF2-40B4-BE49-F238E27FC236}">
                <a16:creationId xmlns:a16="http://schemas.microsoft.com/office/drawing/2014/main" id="{549D5A9D-FEB4-4F9A-8915-8D72DA17D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5427">
            <a:off x="4730750" y="2376488"/>
            <a:ext cx="10445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30363EE-FA2D-4082-994C-401B10D276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algn="l" eaLnBrk="1" hangingPunct="1"/>
            <a:r>
              <a:rPr lang="en-US" altLang="en-US" sz="4400" b="1"/>
              <a:t>We Will not Share in the Prize If: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2A8F87F-AEA4-4C01-9CB2-BC2E4D1287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14450" y="2057400"/>
            <a:ext cx="5143500" cy="4054475"/>
          </a:xfrm>
        </p:spPr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Fall short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Go beyond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Turn right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Turn Left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3200" b="1"/>
              <a:t>Break Commandments</a:t>
            </a:r>
          </a:p>
        </p:txBody>
      </p:sp>
      <p:pic>
        <p:nvPicPr>
          <p:cNvPr id="15364" name="Picture 4" descr="9,567 Archery Target Illustrations &amp;amp; Clip Art - iStock">
            <a:extLst>
              <a:ext uri="{FF2B5EF4-FFF2-40B4-BE49-F238E27FC236}">
                <a16:creationId xmlns:a16="http://schemas.microsoft.com/office/drawing/2014/main" id="{AAC4C7CD-EE7F-4446-AB5E-BE1FCC9AD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143000"/>
            <a:ext cx="30861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Gun clip art at vector clip art free image">
            <a:extLst>
              <a:ext uri="{FF2B5EF4-FFF2-40B4-BE49-F238E27FC236}">
                <a16:creationId xmlns:a16="http://schemas.microsoft.com/office/drawing/2014/main" id="{3C626AAE-2A36-4DF9-A5FC-C8CEF1B70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2596" flipH="1">
            <a:off x="7037388" y="2740025"/>
            <a:ext cx="1354137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3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173</Words>
  <Application>Microsoft Office PowerPoint</Application>
  <PresentationFormat>On-screen Show (4:3)</PresentationFormat>
  <Paragraphs>40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SIN</vt:lpstr>
      <vt:lpstr>Falling Short</vt:lpstr>
      <vt:lpstr>Going Beyond</vt:lpstr>
      <vt:lpstr>Going Right or Left</vt:lpstr>
      <vt:lpstr>Wresting</vt:lpstr>
      <vt:lpstr>Breaking God’s Commandments</vt:lpstr>
      <vt:lpstr>We Will not Share in the Prize If: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61</cp:revision>
  <dcterms:created xsi:type="dcterms:W3CDTF">2008-03-16T18:22:36Z</dcterms:created>
  <dcterms:modified xsi:type="dcterms:W3CDTF">2021-07-12T14:05:52Z</dcterms:modified>
</cp:coreProperties>
</file>