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5"/>
  </p:notesMasterIdLst>
  <p:sldIdLst>
    <p:sldId id="408" r:id="rId3"/>
    <p:sldId id="256" r:id="rId4"/>
    <p:sldId id="442" r:id="rId5"/>
    <p:sldId id="443" r:id="rId6"/>
    <p:sldId id="444" r:id="rId7"/>
    <p:sldId id="260" r:id="rId8"/>
    <p:sldId id="445" r:id="rId9"/>
    <p:sldId id="446" r:id="rId10"/>
    <p:sldId id="447" r:id="rId11"/>
    <p:sldId id="448" r:id="rId12"/>
    <p:sldId id="449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D6FA-55AC-40BB-8D0D-C0ACE7B3C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E089A-5331-4E55-8786-7DF5B4A59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70EC1-10B0-42AC-B1DE-3FCA375D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AD448-3472-4FB6-BE59-BFDF4EF8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C02F9-A502-42A8-981D-73C0901F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1A372-12B9-449B-BFAB-6219B50A82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81120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1148F-452C-48D0-8766-A97D44CE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0E3F-49B0-4B25-A011-FA28D504E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78F4B-983E-47EF-9DBE-55C564EFE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70F8B-95F1-44FA-B37B-AF599242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3EC87-00CE-4CBF-ADDA-0D024803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07ED-6DA4-4974-9503-AF0E74F3A3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673565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60BC3-4B98-445A-A9E9-C461F306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2A963-52C3-473E-8E46-C098709EB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358FF-2F27-44EC-924B-8FBE4BC9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EC0E5-418B-4C9D-8AE1-5136ACFB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15372-7BDF-443E-94C5-F184BFE12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2FDCB-A14D-408E-A772-F50DA537E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37667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088CB-6155-4D19-B23D-31F29CFE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3BDE-7EC9-4A30-8416-F3539CB4E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3E200-FBF4-42D7-B4DF-1DAAAE607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1BE08-3D92-4A97-8EE2-B26B61482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9AB59-A6FE-42B7-A93F-CD54F706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33BAD-6208-44C3-B9A0-E1E2E480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CABF0-D038-457D-90E2-8A9240C26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982532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2CEB-DFE0-48BB-AF00-2876D85F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EDE9E-33AB-4548-87F2-E713A02B3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7891C-B101-468D-A491-A815BA6CC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C56B6F-FEAD-41DA-8C6D-C6D7C5260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A9FFB5-94BD-402A-8F67-8B7756EB9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362B4E-9054-4399-9981-7925609A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DAC515-A5EE-4D78-B093-F186406C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6A370D-91A4-4F09-89C1-44E16D05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7C638-6C52-4A99-A58B-C5B0C09D5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40708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8F0C1-3600-4E89-80EF-AC70A331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21028-2E46-4C0E-A41B-E71F71DD3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30AE5-972F-4D50-AEFD-48F21E783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DD34E-6161-495C-BA77-F17C857B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49290-F2DE-4DD3-964C-A3CFB57BF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85426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0DF327-FA5C-4D32-91A2-8CF4C9C4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48365F-D33D-4917-A3DD-160B6AA3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DC10D-AA10-4F22-A165-622F5D91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BE6FE-3947-4A25-867C-2E713965E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121651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47E6-2699-4684-BAC8-75876B60C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F8217-A2EB-4830-BE1D-7DDEE38C7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AA105-F126-4801-BEA9-8AA02BEE7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FAAE5-D3FD-47E3-B449-C0FA0EE2A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B54E8-1979-4057-85E5-D0397D22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13C4C-D4EB-4E93-8A68-F24EBE2C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B67B7-DF0F-42DD-9240-B8C8A3E44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11779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E417F-FCA0-4C3E-87E0-85BB2082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F916CB-21F5-4F35-9CCD-B775390AE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64561-48DF-421F-8844-36162EF81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DAD10-5776-464C-9CE2-ED27F01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CE53D-B5CA-48E3-BD6F-7D1B4736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1EB83-B94C-4FC3-AA9E-F7C76B3D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B2026-1957-4AEF-A3D4-D3FFC38C8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075644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B8292-0A3D-469C-9679-380CCB97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1E0BE-4A78-4E8A-AF6D-F90983FF1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7228F-2FBC-4DC0-BA8F-CA0185AC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7A46E-32A6-47A4-895B-048FA043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40BDB-A6D1-4053-8526-3CF1ED76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00B9-4F02-4619-A9A3-4D6DBEC72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729664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8266A7-E3EC-498E-913F-DB2B02217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AD12B-CDDB-4EEB-8A09-7A0527979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2214-CAE3-4894-AE85-1943B5B5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A6811-B0FB-4AD8-A794-AE503326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6B986-2D36-4ABA-92F5-2A626B35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6755C-95B3-4BB4-8FF5-786B08AC6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70520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6C28518-CAF8-4DA1-9DD5-9284DBB2A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ADE621E-5286-4EE0-95D6-C0C3E4517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0392399C-0286-4B2F-B614-19130F086E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2D98009C-D393-47CE-9F4B-75153A71A0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D5F4D245-DA85-44E5-BADA-FD0623ED2B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A25690-223C-4EDC-858F-E123E4B1A9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79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458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E92C6B5-0D33-4B6D-A887-D09118BAC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sinner to justified believer: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FB598BC-BFCC-4896-88F8-AD7FFA30D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Ac 2:41 Then those who gladly received his word were baptized; and that day about three thousand souls were added to them.</a:t>
            </a:r>
          </a:p>
          <a:p>
            <a:r>
              <a:rPr lang="en-US" altLang="en-US" sz="2400"/>
              <a:t>Ac 8:12 But when they believed Philip as he preached the things concerning the kingdom of God and the name of Jesus Christ, both men and women were baptized.</a:t>
            </a:r>
          </a:p>
          <a:p>
            <a:r>
              <a:rPr lang="en-US" altLang="en-US" sz="2400"/>
              <a:t>Ac 8:36 Now as they went down the road, they came to some water. And the eunuch said, "See, here is water. What hinders me from being baptized?"</a:t>
            </a:r>
          </a:p>
          <a:p>
            <a:r>
              <a:rPr lang="en-US" altLang="en-US" sz="2400"/>
              <a:t> 37 Then Philip said, "If you believe with all your heart, you may." And he answered and said, "I believe that Jesus Christ is the Son of God."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0F0F163-8E32-4D29-AED4-6D558503F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sinner to justified believer: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F780E04-2E75-4D0B-BA88-8F800C434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en-US" altLang="en-US" sz="2400"/>
              <a:t>38 So he commanded the chariot to stand still. And both Philip and the eunuch went down into the water, and he baptized him</a:t>
            </a:r>
          </a:p>
          <a:p>
            <a:r>
              <a:rPr lang="en-US" altLang="en-US"/>
              <a:t> </a:t>
            </a:r>
            <a:r>
              <a:rPr lang="en-US" altLang="en-US" sz="2400"/>
              <a:t>Ac 18:8 Then Crispus, the ruler of the synagogue, believed on the Lord with all his household. And many of the Corinthians, hearing, believed and were baptized.</a:t>
            </a:r>
          </a:p>
          <a:p>
            <a:r>
              <a:rPr lang="en-US" altLang="en-US" sz="2400"/>
              <a:t>1Pe 3:20 Which sometime were disobedient, when once the longsuffering of God waited in the days of Noah, while the ark was a preparing, wherein few, that is, eight souls were saved by water.</a:t>
            </a:r>
          </a:p>
          <a:p>
            <a:r>
              <a:rPr lang="en-US" altLang="en-US" sz="2400"/>
              <a:t> 21 ¶ The like figure whereunto even baptism doth also now save us (not the putting away of the filth of the flesh, but the answer of a good conscience toward God,) by the resurrection of Jesus Christ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3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89B6B81-26E3-4D9A-89C0-E83F758750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590800"/>
            <a:ext cx="9144000" cy="838200"/>
          </a:xfrm>
        </p:spPr>
        <p:txBody>
          <a:bodyPr anchor="ctr"/>
          <a:lstStyle/>
          <a:p>
            <a:r>
              <a:rPr lang="en-US" altLang="en-US" sz="4400"/>
              <a:t>All Have Sinned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3237244-4625-48FD-8928-D4EE019BC6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609600"/>
          </a:xfrm>
        </p:spPr>
        <p:txBody>
          <a:bodyPr/>
          <a:lstStyle/>
          <a:p>
            <a:r>
              <a:rPr lang="en-US" altLang="en-US" sz="3200"/>
              <a:t>Ro 3:23 For all have sinned, and come short of the glory of God;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9B2E5C9-BF60-4857-9A9C-14FCAF320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Death is Not The End!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CDCCB44-F9E8-480F-9105-9E123B7CF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Our physical body will perish. </a:t>
            </a:r>
          </a:p>
          <a:p>
            <a:r>
              <a:rPr lang="en-US" altLang="en-US"/>
              <a:t>Our spirit will live on for all eternity.</a:t>
            </a:r>
          </a:p>
          <a:p>
            <a:endParaRPr lang="en-US" altLang="en-US"/>
          </a:p>
          <a:p>
            <a:r>
              <a:rPr lang="en-US" altLang="en-US"/>
              <a:t>The saved will inherit eternal life. </a:t>
            </a:r>
          </a:p>
          <a:p>
            <a:r>
              <a:rPr lang="en-US" altLang="en-US"/>
              <a:t>Sinners will also inherit eternal life.</a:t>
            </a:r>
          </a:p>
          <a:p>
            <a:r>
              <a:rPr lang="en-US" altLang="en-US"/>
              <a:t>Not the same eternal life.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2F0D8DD-AF1D-47DB-8AFA-7B5555674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Different Outcomes: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8A094BE-08E3-4725-99DA-8B9F1E844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Eternity in the presence of God  </a:t>
            </a:r>
            <a:r>
              <a:rPr lang="en-US" altLang="en-US" sz="2000"/>
              <a:t>John 14:1-3</a:t>
            </a:r>
          </a:p>
          <a:p>
            <a:endParaRPr lang="en-US" altLang="en-US" sz="2000"/>
          </a:p>
          <a:p>
            <a:r>
              <a:rPr lang="en-US" altLang="en-US"/>
              <a:t>Hell prepared for the devil and his angels</a:t>
            </a:r>
            <a:r>
              <a:rPr lang="en-US" altLang="en-US" sz="2000"/>
              <a:t>     Matt. 25:41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1E4AB57-E836-494D-94B9-90A294A41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 Sin in Heaven: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E471803-8BD7-42C9-8971-72783AE21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Rev 21:27 But there shall by no means enter it anything that defiles, or causes an abomination or a lie, but only those who are written in the Lamb's Book of Life.</a:t>
            </a:r>
          </a:p>
          <a:p>
            <a:endParaRPr lang="en-US" altLang="en-US"/>
          </a:p>
          <a:p>
            <a:r>
              <a:rPr lang="en-US" altLang="en-US"/>
              <a:t>We need to be saved from that hell.</a:t>
            </a:r>
          </a:p>
          <a:p>
            <a:endParaRPr lang="en-US" altLang="en-US"/>
          </a:p>
          <a:p>
            <a:r>
              <a:rPr lang="en-US" altLang="en-US"/>
              <a:t>What must I do to be saved?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8F140A8-E9CC-4CA1-9480-59AA04A52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must I do to be saved?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84B0FD6-7313-42D8-8826-7DABD6063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Some say, “You don’t have to do anything to be saved.”</a:t>
            </a:r>
          </a:p>
          <a:p>
            <a:r>
              <a:rPr lang="en-US" altLang="en-US" sz="2000"/>
              <a:t>1 John 4:16, 2 Peter 3:9, 1 Peter 4:11</a:t>
            </a:r>
          </a:p>
          <a:p>
            <a:endParaRPr lang="en-US" altLang="en-US" sz="2000"/>
          </a:p>
          <a:p>
            <a:r>
              <a:rPr lang="en-US" altLang="en-US"/>
              <a:t>Some agree there is something you must do to be saved.</a:t>
            </a:r>
          </a:p>
          <a:p>
            <a:r>
              <a:rPr lang="en-US" altLang="en-US"/>
              <a:t>They say believe in Jesus.      </a:t>
            </a:r>
            <a:r>
              <a:rPr lang="en-US" altLang="en-US" sz="2000"/>
              <a:t>John 8:24</a:t>
            </a:r>
          </a:p>
          <a:p>
            <a:r>
              <a:rPr lang="en-US" altLang="en-US" sz="3600"/>
              <a:t>They say repent.                </a:t>
            </a:r>
            <a:r>
              <a:rPr lang="en-US" altLang="en-US" sz="2000"/>
              <a:t>Luke 13:5</a:t>
            </a:r>
            <a:r>
              <a:rPr lang="en-US" altLang="en-US"/>
              <a:t> </a:t>
            </a:r>
          </a:p>
          <a:p>
            <a:endParaRPr lang="en-US" altLang="en-US" sz="20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D913E9C-EC0C-4E7A-AA08-CEBE1DC50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Sinner’s Prayer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EF38084-96AF-498B-8D9E-EAA8B6B5B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God hears the prayer of the righteous.   </a:t>
            </a:r>
            <a:r>
              <a:rPr lang="en-US" altLang="en-US" sz="2000"/>
              <a:t>Psalm 15:29</a:t>
            </a:r>
          </a:p>
          <a:p>
            <a:r>
              <a:rPr lang="en-US" altLang="en-US"/>
              <a:t>We do find a case where a sinner with a good and honest heart prays to God and his prayers are answered.  </a:t>
            </a:r>
            <a:r>
              <a:rPr lang="en-US" altLang="en-US" sz="2000"/>
              <a:t>Acts 10:1-43</a:t>
            </a:r>
          </a:p>
          <a:p>
            <a:r>
              <a:rPr lang="en-US" altLang="en-US" sz="3600"/>
              <a:t>Cornelius told he must do something.</a:t>
            </a:r>
          </a:p>
          <a:p>
            <a:r>
              <a:rPr lang="en-US" altLang="en-US" sz="3600"/>
              <a:t>Peter preached the Gospel.</a:t>
            </a:r>
          </a:p>
          <a:p>
            <a:r>
              <a:rPr lang="en-US" altLang="en-US" sz="3600"/>
              <a:t>Cornelius baptized.</a:t>
            </a:r>
          </a:p>
          <a:p>
            <a:endParaRPr lang="en-US" altLang="en-US" sz="36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A56B30A-6793-4F87-9BF4-F55E6479C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Good and Honest Hearts: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4963992-C073-43B9-8027-7C111806A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Hearing the Gospel preached will generate belief that Jesus is indeed the Son of God and that He was crucified for the remission of our sins. </a:t>
            </a:r>
            <a:r>
              <a:rPr lang="en-US" altLang="en-US" sz="2000"/>
              <a:t>Rom 10:14, Rom 10:17</a:t>
            </a:r>
          </a:p>
          <a:p>
            <a:r>
              <a:rPr lang="en-US" altLang="en-US"/>
              <a:t> It will lead us to confess that very belief     </a:t>
            </a:r>
            <a:r>
              <a:rPr lang="en-US" altLang="en-US" sz="2000"/>
              <a:t>Rom 10:9</a:t>
            </a:r>
          </a:p>
          <a:p>
            <a:r>
              <a:rPr lang="en-US" altLang="en-US"/>
              <a:t>Then you must repent of your sins.           </a:t>
            </a:r>
            <a:r>
              <a:rPr lang="en-US" altLang="en-US" sz="2000"/>
              <a:t>Acts 3:18-19</a:t>
            </a:r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094CF56-CD08-4D9F-9C5E-42BD729A3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sinner to justified believer: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272648C-FE61-4FF9-AB47-06E0F9FFC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You MUST be baptized into Christ:</a:t>
            </a:r>
          </a:p>
          <a:p>
            <a:r>
              <a:rPr lang="en-US" altLang="en-US"/>
              <a:t>Peter commanded Cornelius to be baptized.      </a:t>
            </a:r>
            <a:r>
              <a:rPr lang="en-US" altLang="en-US" sz="2000"/>
              <a:t>Acts 10:6</a:t>
            </a:r>
          </a:p>
          <a:p>
            <a:r>
              <a:rPr lang="en-US" altLang="en-US"/>
              <a:t>Ac 2:38 Then Peter said to them, "Repent, and let every one of you be baptized in the name of Jesus Christ for the remission of sins; and you shall receive the gift of the Holy Spirit.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656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2_Office Theme</vt:lpstr>
      <vt:lpstr>Default Design</vt:lpstr>
      <vt:lpstr>PowerPoint Presentation</vt:lpstr>
      <vt:lpstr>All Have Sinned</vt:lpstr>
      <vt:lpstr>Physical Death is Not The End!</vt:lpstr>
      <vt:lpstr>Two Different Outcomes:</vt:lpstr>
      <vt:lpstr>No Sin in Heaven:</vt:lpstr>
      <vt:lpstr>What must I do to be saved?</vt:lpstr>
      <vt:lpstr>The Sinner’s Prayer</vt:lpstr>
      <vt:lpstr>Good and Honest Hearts:</vt:lpstr>
      <vt:lpstr>From sinner to justified believer: </vt:lpstr>
      <vt:lpstr>From sinner to justified believer:</vt:lpstr>
      <vt:lpstr>From sinner to justified believer: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60</cp:revision>
  <dcterms:created xsi:type="dcterms:W3CDTF">2008-03-16T18:22:36Z</dcterms:created>
  <dcterms:modified xsi:type="dcterms:W3CDTF">2021-07-12T14:09:31Z</dcterms:modified>
</cp:coreProperties>
</file>