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6" r:id="rId2"/>
  </p:sldMasterIdLst>
  <p:notesMasterIdLst>
    <p:notesMasterId r:id="rId16"/>
  </p:notesMasterIdLst>
  <p:sldIdLst>
    <p:sldId id="258" r:id="rId3"/>
    <p:sldId id="256" r:id="rId4"/>
    <p:sldId id="260" r:id="rId5"/>
    <p:sldId id="408" r:id="rId6"/>
    <p:sldId id="261" r:id="rId7"/>
    <p:sldId id="262" r:id="rId8"/>
    <p:sldId id="263" r:id="rId9"/>
    <p:sldId id="409" r:id="rId10"/>
    <p:sldId id="410" r:id="rId11"/>
    <p:sldId id="411" r:id="rId12"/>
    <p:sldId id="412" r:id="rId13"/>
    <p:sldId id="413" r:id="rId14"/>
    <p:sldId id="41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8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7/5/2021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5DC7-7CD1-4855-8BD9-C1169F7E6775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84DC-7B7A-48B9-BA33-697C650F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44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5DC7-7CD1-4855-8BD9-C1169F7E6775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84DC-7B7A-48B9-BA33-697C650F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10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5DC7-7CD1-4855-8BD9-C1169F7E6775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84DC-7B7A-48B9-BA33-697C650F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9478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5DC7-7CD1-4855-8BD9-C1169F7E6775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84DC-7B7A-48B9-BA33-697C650F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9910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5DC7-7CD1-4855-8BD9-C1169F7E6775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84DC-7B7A-48B9-BA33-697C650F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1891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5DC7-7CD1-4855-8BD9-C1169F7E6775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84DC-7B7A-48B9-BA33-697C650F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53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5DC7-7CD1-4855-8BD9-C1169F7E6775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84DC-7B7A-48B9-BA33-697C650F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0480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5DC7-7CD1-4855-8BD9-C1169F7E6775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84DC-7B7A-48B9-BA33-697C650F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999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5DC7-7CD1-4855-8BD9-C1169F7E6775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84DC-7B7A-48B9-BA33-697C650F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2460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5DC7-7CD1-4855-8BD9-C1169F7E6775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84DC-7B7A-48B9-BA33-697C650F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5570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5DC7-7CD1-4855-8BD9-C1169F7E6775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84DC-7B7A-48B9-BA33-697C650F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861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E5DC7-7CD1-4855-8BD9-C1169F7E6775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A84DC-7B7A-48B9-BA33-697C650F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541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5760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AAEA5-D728-4D60-89EF-745A30726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07083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3. The Believer’s Marriage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8E645-9C31-44EE-BFCD-83E562A27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03513"/>
            <a:ext cx="7886700" cy="4573450"/>
          </a:xfrm>
        </p:spPr>
        <p:txBody>
          <a:bodyPr>
            <a:normAutofit/>
          </a:bodyPr>
          <a:lstStyle/>
          <a:p>
            <a:r>
              <a:rPr lang="en-US" sz="3200" b="1" dirty="0"/>
              <a:t>Marriage is the joining of two into one. </a:t>
            </a:r>
          </a:p>
          <a:p>
            <a:r>
              <a:rPr lang="en-US" sz="3200" b="1" dirty="0"/>
              <a:t>Paul addresses marriage in 1 Cor. 7. </a:t>
            </a:r>
          </a:p>
          <a:p>
            <a:endParaRPr lang="en-US" sz="800" b="1" dirty="0"/>
          </a:p>
          <a:p>
            <a:r>
              <a:rPr lang="en-US" sz="3200" b="1" dirty="0"/>
              <a:t>Jesus would cleanse it: </a:t>
            </a:r>
          </a:p>
          <a:p>
            <a:pPr lvl="1"/>
            <a:r>
              <a:rPr lang="en-US" sz="3200" b="1" dirty="0"/>
              <a:t>False ideas and bad attitudes towards the roles and responsibilities of all involved.</a:t>
            </a:r>
          </a:p>
          <a:p>
            <a:pPr lvl="1"/>
            <a:r>
              <a:rPr lang="en-US" sz="3200" b="1" dirty="0"/>
              <a:t>Parents will discipline the children. </a:t>
            </a:r>
          </a:p>
          <a:p>
            <a:pPr lvl="1"/>
            <a:r>
              <a:rPr lang="en-US" sz="3200" b="1" dirty="0"/>
              <a:t>Spouses will honor marriage vows, foster an atmosphere of love in the home. </a:t>
            </a:r>
          </a:p>
        </p:txBody>
      </p:sp>
    </p:spTree>
    <p:extLst>
      <p:ext uri="{BB962C8B-B14F-4D97-AF65-F5344CB8AC3E}">
        <p14:creationId xmlns:p14="http://schemas.microsoft.com/office/powerpoint/2010/main" val="3786045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AAEA5-D728-4D60-89EF-745A30726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07083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3. The Believer’s Marriage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8E645-9C31-44EE-BFCD-83E562A27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03513"/>
            <a:ext cx="7886700" cy="4573450"/>
          </a:xfrm>
        </p:spPr>
        <p:txBody>
          <a:bodyPr>
            <a:normAutofit/>
          </a:bodyPr>
          <a:lstStyle/>
          <a:p>
            <a:r>
              <a:rPr lang="en-US" sz="3200" b="1" dirty="0"/>
              <a:t>Marriage is the joining of two into one. </a:t>
            </a:r>
          </a:p>
          <a:p>
            <a:r>
              <a:rPr lang="en-US" sz="3200" b="1" dirty="0"/>
              <a:t>Paul addresses marriage in 1 Cor. 7. </a:t>
            </a:r>
          </a:p>
          <a:p>
            <a:endParaRPr lang="en-US" sz="800" b="1" dirty="0"/>
          </a:p>
          <a:p>
            <a:r>
              <a:rPr lang="en-US" sz="3200" b="1" dirty="0"/>
              <a:t>Jesus would cleanse it: </a:t>
            </a:r>
          </a:p>
          <a:p>
            <a:r>
              <a:rPr lang="en-US" sz="3200" b="1" dirty="0"/>
              <a:t>Then it would be what God created it to be. </a:t>
            </a:r>
          </a:p>
          <a:p>
            <a:r>
              <a:rPr lang="en-US" sz="3200" b="1" dirty="0"/>
              <a:t>Christians can expect to be criticized for standing up for God’s plan for marriage. </a:t>
            </a:r>
          </a:p>
        </p:txBody>
      </p:sp>
    </p:spTree>
    <p:extLst>
      <p:ext uri="{BB962C8B-B14F-4D97-AF65-F5344CB8AC3E}">
        <p14:creationId xmlns:p14="http://schemas.microsoft.com/office/powerpoint/2010/main" val="1297292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BE247-CF29-42A2-A7A3-A840F1AF2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808383"/>
            <a:ext cx="7886700" cy="536858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When Jesus cleansed the Temple, it became what God intended it to be. </a:t>
            </a:r>
          </a:p>
          <a:p>
            <a:r>
              <a:rPr lang="en-US" sz="3200" b="1" dirty="0">
                <a:solidFill>
                  <a:srgbClr val="002060"/>
                </a:solidFill>
              </a:rPr>
              <a:t>Does Jesus need to cleanse your local congregation, you, or your marriage? </a:t>
            </a:r>
          </a:p>
          <a:p>
            <a:r>
              <a:rPr lang="en-US" sz="3200" b="1" dirty="0">
                <a:solidFill>
                  <a:srgbClr val="002060"/>
                </a:solidFill>
              </a:rPr>
              <a:t>He can only do so if you will heed His word. </a:t>
            </a:r>
          </a:p>
        </p:txBody>
      </p:sp>
      <p:pic>
        <p:nvPicPr>
          <p:cNvPr id="4" name="Picture 3" descr="Book — Bookcase, white - Stock Photo | #14257705">
            <a:extLst>
              <a:ext uri="{FF2B5EF4-FFF2-40B4-BE49-F238E27FC236}">
                <a16:creationId xmlns:a16="http://schemas.microsoft.com/office/drawing/2014/main" id="{DAE8A0F6-7C36-4D8C-A7EF-63E32F6249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15" t="18959" r="5479" b="7836"/>
          <a:stretch/>
        </p:blipFill>
        <p:spPr bwMode="auto">
          <a:xfrm>
            <a:off x="4431640" y="4399722"/>
            <a:ext cx="4195525" cy="1967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9296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8904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7CDBE-44A3-44CF-8646-54E02C1BB5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8460" y="1783959"/>
            <a:ext cx="3065480" cy="2889114"/>
          </a:xfrm>
        </p:spPr>
        <p:txBody>
          <a:bodyPr anchor="b">
            <a:normAutofit/>
          </a:bodyPr>
          <a:lstStyle/>
          <a:p>
            <a:pPr algn="l"/>
            <a:r>
              <a:rPr lang="en-US" sz="4700" b="1" dirty="0">
                <a:latin typeface="+mn-lt"/>
              </a:rPr>
              <a:t>Jesus Cleanses the Temple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0A0740-3A90-4803-8C5D-C822B857E9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98459" y="4750893"/>
            <a:ext cx="3065478" cy="1147863"/>
          </a:xfrm>
        </p:spPr>
        <p:txBody>
          <a:bodyPr anchor="t">
            <a:normAutofit/>
          </a:bodyPr>
          <a:lstStyle/>
          <a:p>
            <a:pPr algn="l"/>
            <a:r>
              <a:rPr lang="en-US" sz="2800" b="1" dirty="0"/>
              <a:t>Matthew 21:12-17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5391039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8" name="Picture 4" descr="Pin en Filastin فلسطين‎‎ | Palestine">
            <a:extLst>
              <a:ext uri="{FF2B5EF4-FFF2-40B4-BE49-F238E27FC236}">
                <a16:creationId xmlns:a16="http://schemas.microsoft.com/office/drawing/2014/main" id="{FD02E9E8-CFF5-446A-98B5-DBC2A267D98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11" t="1" r="1519" b="1"/>
          <a:stretch/>
        </p:blipFill>
        <p:spPr bwMode="auto">
          <a:xfrm>
            <a:off x="0" y="10"/>
            <a:ext cx="5271352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36224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B44D86-2D75-4174-9D1D-43461912A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01148"/>
            <a:ext cx="7886700" cy="2080591"/>
          </a:xfrm>
        </p:spPr>
        <p:txBody>
          <a:bodyPr>
            <a:normAutofit/>
          </a:bodyPr>
          <a:lstStyle/>
          <a:p>
            <a:r>
              <a:rPr lang="en-US" sz="3200" b="1" dirty="0"/>
              <a:t>Jesus Cleansed the Temple (vs. 12-13)</a:t>
            </a:r>
          </a:p>
          <a:p>
            <a:r>
              <a:rPr lang="en-US" sz="3200" b="1" dirty="0"/>
              <a:t>Jesus Healed the Blind and Lame (v. 14) </a:t>
            </a:r>
          </a:p>
          <a:p>
            <a:r>
              <a:rPr lang="en-US" sz="3200" b="1" dirty="0"/>
              <a:t>Jesus Was Criticized (vs. 15-16)  </a:t>
            </a:r>
          </a:p>
        </p:txBody>
      </p:sp>
      <p:pic>
        <p:nvPicPr>
          <p:cNvPr id="1026" name="Picture 2" descr="The Model of Jerusalem in the Second Temple Period | The Israel Museum,  Jerusalem">
            <a:extLst>
              <a:ext uri="{FF2B5EF4-FFF2-40B4-BE49-F238E27FC236}">
                <a16:creationId xmlns:a16="http://schemas.microsoft.com/office/drawing/2014/main" id="{45B5E80B-C2C9-4099-84B1-7D97B4A230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42"/>
          <a:stretch/>
        </p:blipFill>
        <p:spPr bwMode="auto">
          <a:xfrm>
            <a:off x="265043" y="2862472"/>
            <a:ext cx="8613913" cy="353018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928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AAEA5-D728-4D60-89EF-745A30726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07083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The Local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8E645-9C31-44EE-BFCD-83E562A27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03513"/>
            <a:ext cx="7886700" cy="4573450"/>
          </a:xfrm>
        </p:spPr>
        <p:txBody>
          <a:bodyPr>
            <a:normAutofit/>
          </a:bodyPr>
          <a:lstStyle/>
          <a:p>
            <a:r>
              <a:rPr lang="en-US" sz="3200" b="1" dirty="0"/>
              <a:t>The local church is a Temple (1 Cor. 3:16-17). </a:t>
            </a:r>
          </a:p>
          <a:p>
            <a:endParaRPr lang="en-US" sz="800" b="1" dirty="0"/>
          </a:p>
          <a:p>
            <a:r>
              <a:rPr lang="en-US" sz="3200" b="1" dirty="0"/>
              <a:t>Jesus would cleanse it: </a:t>
            </a:r>
          </a:p>
          <a:p>
            <a:pPr lvl="1"/>
            <a:r>
              <a:rPr lang="en-US" sz="3200" b="1" dirty="0"/>
              <a:t>Church discipline (</a:t>
            </a:r>
            <a:r>
              <a:rPr lang="en-US" sz="3200" b="1" dirty="0" err="1"/>
              <a:t>ch.</a:t>
            </a:r>
            <a:r>
              <a:rPr lang="en-US" sz="3200" b="1" dirty="0"/>
              <a:t> 5)</a:t>
            </a:r>
          </a:p>
          <a:p>
            <a:pPr lvl="1"/>
            <a:r>
              <a:rPr lang="en-US" sz="3200" b="1" dirty="0"/>
              <a:t>Members mistreating others (6, 8-10)</a:t>
            </a:r>
          </a:p>
          <a:p>
            <a:pPr lvl="1"/>
            <a:r>
              <a:rPr lang="en-US" sz="3200" b="1" dirty="0"/>
              <a:t>Unscriptural worship (11-14)</a:t>
            </a:r>
          </a:p>
          <a:p>
            <a:pPr lvl="1"/>
            <a:r>
              <a:rPr lang="en-US" sz="3200" b="1" dirty="0"/>
              <a:t>False doctrine (15)</a:t>
            </a:r>
          </a:p>
          <a:p>
            <a:pPr lvl="1"/>
            <a:r>
              <a:rPr lang="en-US" sz="3200" b="1" dirty="0"/>
              <a:t>Matters regarding church’s money (16)</a:t>
            </a:r>
          </a:p>
        </p:txBody>
      </p:sp>
    </p:spTree>
    <p:extLst>
      <p:ext uri="{BB962C8B-B14F-4D97-AF65-F5344CB8AC3E}">
        <p14:creationId xmlns:p14="http://schemas.microsoft.com/office/powerpoint/2010/main" val="4180938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AAEA5-D728-4D60-89EF-745A30726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07083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The Local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8E645-9C31-44EE-BFCD-83E562A27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03513"/>
            <a:ext cx="7886700" cy="4573450"/>
          </a:xfrm>
        </p:spPr>
        <p:txBody>
          <a:bodyPr>
            <a:normAutofit/>
          </a:bodyPr>
          <a:lstStyle/>
          <a:p>
            <a:r>
              <a:rPr lang="en-US" sz="3200" b="1" dirty="0"/>
              <a:t>The local church is a Temple (1 Cor. 3:16-17). </a:t>
            </a:r>
          </a:p>
          <a:p>
            <a:endParaRPr lang="en-US" sz="800" b="1" dirty="0"/>
          </a:p>
          <a:p>
            <a:r>
              <a:rPr lang="en-US" sz="3200" b="1" dirty="0"/>
              <a:t>Jesus would cleanse it: </a:t>
            </a:r>
          </a:p>
          <a:p>
            <a:r>
              <a:rPr lang="en-US" sz="3200" b="1" dirty="0"/>
              <a:t>It could then do good (Matt. 7:21-23).  </a:t>
            </a:r>
          </a:p>
        </p:txBody>
      </p:sp>
    </p:spTree>
    <p:extLst>
      <p:ext uri="{BB962C8B-B14F-4D97-AF65-F5344CB8AC3E}">
        <p14:creationId xmlns:p14="http://schemas.microsoft.com/office/powerpoint/2010/main" val="1979000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AAEA5-D728-4D60-89EF-745A30726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07083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The Local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8E645-9C31-44EE-BFCD-83E562A27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03513"/>
            <a:ext cx="7886700" cy="4573450"/>
          </a:xfrm>
        </p:spPr>
        <p:txBody>
          <a:bodyPr>
            <a:normAutofit/>
          </a:bodyPr>
          <a:lstStyle/>
          <a:p>
            <a:r>
              <a:rPr lang="en-US" sz="3200" b="1" dirty="0"/>
              <a:t>The local church is a Temple (1 Cor. 3:16-17). </a:t>
            </a:r>
          </a:p>
          <a:p>
            <a:endParaRPr lang="en-US" sz="800" b="1" dirty="0"/>
          </a:p>
          <a:p>
            <a:r>
              <a:rPr lang="en-US" sz="3200" b="1" dirty="0"/>
              <a:t>Jesus would cleanse it: </a:t>
            </a:r>
          </a:p>
          <a:p>
            <a:r>
              <a:rPr lang="en-US" sz="3200" b="1" dirty="0"/>
              <a:t>It could then do good (Matt. 7:21-23). </a:t>
            </a:r>
          </a:p>
          <a:p>
            <a:r>
              <a:rPr lang="en-US" sz="3200" b="1" dirty="0"/>
              <a:t>It could expect to be criticized. </a:t>
            </a:r>
          </a:p>
        </p:txBody>
      </p:sp>
    </p:spTree>
    <p:extLst>
      <p:ext uri="{BB962C8B-B14F-4D97-AF65-F5344CB8AC3E}">
        <p14:creationId xmlns:p14="http://schemas.microsoft.com/office/powerpoint/2010/main" val="2394262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AAEA5-D728-4D60-89EF-745A30726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07083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2. The Believer’s Physical Body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8E645-9C31-44EE-BFCD-83E562A27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03513"/>
            <a:ext cx="7886700" cy="4573450"/>
          </a:xfrm>
        </p:spPr>
        <p:txBody>
          <a:bodyPr>
            <a:normAutofit/>
          </a:bodyPr>
          <a:lstStyle/>
          <a:p>
            <a:r>
              <a:rPr lang="en-US" sz="3200" b="1" dirty="0"/>
              <a:t>Our body is a Temple (1 Cor. 6:19-20). </a:t>
            </a:r>
          </a:p>
          <a:p>
            <a:endParaRPr lang="en-US" sz="800" b="1" dirty="0"/>
          </a:p>
          <a:p>
            <a:r>
              <a:rPr lang="en-US" sz="3200" b="1" dirty="0"/>
              <a:t>Jesus would cleanse it: </a:t>
            </a:r>
          </a:p>
          <a:p>
            <a:pPr lvl="1"/>
            <a:r>
              <a:rPr lang="en-US" sz="3200" b="1" dirty="0"/>
              <a:t>Fornication (vs. 12-20)</a:t>
            </a:r>
          </a:p>
          <a:p>
            <a:pPr lvl="1"/>
            <a:r>
              <a:rPr lang="en-US" sz="3200" b="1" dirty="0"/>
              <a:t>Things that lead to fornication: </a:t>
            </a:r>
            <a:br>
              <a:rPr lang="en-US" sz="3200" b="1" dirty="0"/>
            </a:br>
            <a:r>
              <a:rPr lang="en-US" sz="3200" b="1" dirty="0"/>
              <a:t>immodest dress, dancing, etc. </a:t>
            </a:r>
          </a:p>
          <a:p>
            <a:pPr lvl="1"/>
            <a:r>
              <a:rPr lang="en-US" sz="3200" b="1" dirty="0"/>
              <a:t>Drugs, alcohol, tobacco, vaping, etc. </a:t>
            </a:r>
          </a:p>
          <a:p>
            <a:pPr lvl="1"/>
            <a:r>
              <a:rPr lang="en-US" sz="3200" b="1" dirty="0"/>
              <a:t>Tattoos, serious body alterations. </a:t>
            </a:r>
          </a:p>
        </p:txBody>
      </p:sp>
    </p:spTree>
    <p:extLst>
      <p:ext uri="{BB962C8B-B14F-4D97-AF65-F5344CB8AC3E}">
        <p14:creationId xmlns:p14="http://schemas.microsoft.com/office/powerpoint/2010/main" val="3175306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AAEA5-D728-4D60-89EF-745A30726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07083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2. The Believer’s Physical Body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8E645-9C31-44EE-BFCD-83E562A27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03513"/>
            <a:ext cx="7886700" cy="4573450"/>
          </a:xfrm>
        </p:spPr>
        <p:txBody>
          <a:bodyPr>
            <a:normAutofit/>
          </a:bodyPr>
          <a:lstStyle/>
          <a:p>
            <a:r>
              <a:rPr lang="en-US" sz="3200" b="1" dirty="0"/>
              <a:t>Our body is a Temple (1 Cor. 6:19-20). </a:t>
            </a:r>
          </a:p>
          <a:p>
            <a:endParaRPr lang="en-US" sz="800" b="1" dirty="0"/>
          </a:p>
          <a:p>
            <a:r>
              <a:rPr lang="en-US" sz="3200" b="1" dirty="0"/>
              <a:t>Jesus would cleanse it: </a:t>
            </a:r>
          </a:p>
          <a:p>
            <a:r>
              <a:rPr lang="en-US" sz="3200" b="1" dirty="0"/>
              <a:t>Then it would be a vessel for honor. </a:t>
            </a:r>
          </a:p>
          <a:p>
            <a:pPr lvl="1"/>
            <a:r>
              <a:rPr lang="en-US" sz="3200" b="1" dirty="0"/>
              <a:t>2 Tim. 2:20-22; Rom. 12:1</a:t>
            </a:r>
          </a:p>
        </p:txBody>
      </p:sp>
    </p:spTree>
    <p:extLst>
      <p:ext uri="{BB962C8B-B14F-4D97-AF65-F5344CB8AC3E}">
        <p14:creationId xmlns:p14="http://schemas.microsoft.com/office/powerpoint/2010/main" val="2340367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AAEA5-D728-4D60-89EF-745A30726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07083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2. The Believer’s Physical Body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8E645-9C31-44EE-BFCD-83E562A27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03513"/>
            <a:ext cx="7886700" cy="4573450"/>
          </a:xfrm>
        </p:spPr>
        <p:txBody>
          <a:bodyPr>
            <a:normAutofit/>
          </a:bodyPr>
          <a:lstStyle/>
          <a:p>
            <a:r>
              <a:rPr lang="en-US" sz="3200" b="1" dirty="0"/>
              <a:t>Our body is a Temple (1 Cor. 6:19-20). </a:t>
            </a:r>
          </a:p>
          <a:p>
            <a:endParaRPr lang="en-US" sz="800" b="1" dirty="0"/>
          </a:p>
          <a:p>
            <a:r>
              <a:rPr lang="en-US" sz="3200" b="1" dirty="0"/>
              <a:t>Jesus would cleanse it: </a:t>
            </a:r>
          </a:p>
          <a:p>
            <a:r>
              <a:rPr lang="en-US" sz="3200" b="1" dirty="0"/>
              <a:t>Then it would be a vessel for honor. </a:t>
            </a:r>
          </a:p>
          <a:p>
            <a:pPr lvl="1"/>
            <a:r>
              <a:rPr lang="en-US" sz="3200" b="1" dirty="0"/>
              <a:t>2 Tim. 2:20-22; Rom. 12:1</a:t>
            </a:r>
          </a:p>
          <a:p>
            <a:r>
              <a:rPr lang="en-US" sz="3200" b="1" dirty="0"/>
              <a:t>We can expect criticism. </a:t>
            </a:r>
          </a:p>
          <a:p>
            <a:pPr lvl="1"/>
            <a:r>
              <a:rPr lang="en-US" sz="3200" b="1" dirty="0"/>
              <a:t>1 Peter 4:1-4</a:t>
            </a:r>
          </a:p>
        </p:txBody>
      </p:sp>
    </p:spTree>
    <p:extLst>
      <p:ext uri="{BB962C8B-B14F-4D97-AF65-F5344CB8AC3E}">
        <p14:creationId xmlns:p14="http://schemas.microsoft.com/office/powerpoint/2010/main" val="1650000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462</Words>
  <Application>Microsoft Office PowerPoint</Application>
  <PresentationFormat>On-screen Show (4:3)</PresentationFormat>
  <Paragraphs>65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Jesus Cleanses the Temple</vt:lpstr>
      <vt:lpstr>PowerPoint Presentation</vt:lpstr>
      <vt:lpstr>1. The Local Church</vt:lpstr>
      <vt:lpstr>1. The Local Church</vt:lpstr>
      <vt:lpstr>1. The Local Church</vt:lpstr>
      <vt:lpstr>2. The Believer’s Physical Body</vt:lpstr>
      <vt:lpstr>2. The Believer’s Physical Body</vt:lpstr>
      <vt:lpstr>2. The Believer’s Physical Body</vt:lpstr>
      <vt:lpstr>3. The Believer’s Marriage</vt:lpstr>
      <vt:lpstr>3. The Believer’s Marriage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61</cp:revision>
  <dcterms:created xsi:type="dcterms:W3CDTF">2008-03-16T18:22:36Z</dcterms:created>
  <dcterms:modified xsi:type="dcterms:W3CDTF">2021-07-05T14:46:44Z</dcterms:modified>
</cp:coreProperties>
</file>