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6" r:id="rId2"/>
    <p:sldId id="258" r:id="rId3"/>
    <p:sldId id="282" r:id="rId4"/>
    <p:sldId id="283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28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MICAH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“What Does the Lord Require of You?”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God’s Day in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r>
              <a:rPr lang="en-US" sz="3200" b="1" dirty="0"/>
              <a:t>Judah has turned against God, and God demands to know why </a:t>
            </a:r>
            <a:r>
              <a:rPr lang="en-US" sz="3200" dirty="0"/>
              <a:t>(vs. 1-3)</a:t>
            </a:r>
          </a:p>
          <a:p>
            <a:r>
              <a:rPr lang="en-US" sz="3200" b="1" dirty="0"/>
              <a:t>God reminds them of His goodness, what He has done for them </a:t>
            </a:r>
            <a:r>
              <a:rPr lang="en-US" sz="3200" dirty="0"/>
              <a:t>(vs. 4-5)</a:t>
            </a:r>
          </a:p>
        </p:txBody>
      </p:sp>
      <p:pic>
        <p:nvPicPr>
          <p:cNvPr id="1026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8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God’s Day in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Judah’s sins were many: </a:t>
            </a:r>
          </a:p>
          <a:p>
            <a:pPr lvl="0"/>
            <a:r>
              <a:rPr lang="en-US" sz="3200" b="1" dirty="0"/>
              <a:t>They turned to idols        </a:t>
            </a:r>
            <a:r>
              <a:rPr lang="en-US" sz="3200" dirty="0"/>
              <a:t>(5:13-14)</a:t>
            </a:r>
          </a:p>
          <a:p>
            <a:pPr lvl="0"/>
            <a:r>
              <a:rPr lang="en-US" sz="3200" b="1" dirty="0"/>
              <a:t>They silenced the prophets </a:t>
            </a:r>
            <a:r>
              <a:rPr lang="en-US" sz="3200" dirty="0"/>
              <a:t>(2:6)</a:t>
            </a:r>
          </a:p>
          <a:p>
            <a:pPr lvl="0"/>
            <a:r>
              <a:rPr lang="en-US" sz="3200" b="1" dirty="0"/>
              <a:t>They oppressed their own people </a:t>
            </a:r>
            <a:r>
              <a:rPr lang="en-US" sz="3200" dirty="0"/>
              <a:t>(2:1-2, 9, 3:1-3, 9-11, 6:10-12, 7:3-4)</a:t>
            </a:r>
          </a:p>
        </p:txBody>
      </p:sp>
      <p:pic>
        <p:nvPicPr>
          <p:cNvPr id="5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13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God’s Day in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The people respond </a:t>
            </a:r>
            <a:r>
              <a:rPr lang="en-US" sz="3200" dirty="0"/>
              <a:t>(vs. 6-7) </a:t>
            </a:r>
          </a:p>
          <a:p>
            <a:pPr lvl="0"/>
            <a:endParaRPr lang="en-US" sz="800" b="1" dirty="0"/>
          </a:p>
          <a:p>
            <a:pPr lvl="0"/>
            <a:r>
              <a:rPr lang="en-US" sz="3200" b="1" dirty="0"/>
              <a:t>burnt offerings</a:t>
            </a:r>
          </a:p>
          <a:p>
            <a:pPr lvl="0"/>
            <a:r>
              <a:rPr lang="en-US" sz="3200" b="1" dirty="0"/>
              <a:t>calves</a:t>
            </a:r>
          </a:p>
          <a:p>
            <a:pPr lvl="0"/>
            <a:r>
              <a:rPr lang="en-US" sz="3200" b="1" dirty="0"/>
              <a:t>thousands of rams</a:t>
            </a:r>
          </a:p>
          <a:p>
            <a:pPr lvl="0"/>
            <a:r>
              <a:rPr lang="en-US" sz="3200" b="1" dirty="0"/>
              <a:t>10,000 rivers of oil</a:t>
            </a:r>
          </a:p>
          <a:p>
            <a:pPr lvl="0"/>
            <a:r>
              <a:rPr lang="en-US" sz="3200" b="1" dirty="0"/>
              <a:t>firstborn</a:t>
            </a:r>
          </a:p>
        </p:txBody>
      </p:sp>
      <p:pic>
        <p:nvPicPr>
          <p:cNvPr id="5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3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God’s Day in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God’s response </a:t>
            </a:r>
            <a:r>
              <a:rPr lang="en-US" sz="3200" dirty="0"/>
              <a:t>(v. 8)</a:t>
            </a:r>
            <a:r>
              <a:rPr lang="en-US" sz="3200" b="1" dirty="0"/>
              <a:t> </a:t>
            </a:r>
          </a:p>
          <a:p>
            <a:pPr lvl="0"/>
            <a:endParaRPr lang="en-US" sz="900" dirty="0"/>
          </a:p>
          <a:p>
            <a:pPr marL="0" lvl="0" indent="0">
              <a:buNone/>
            </a:pPr>
            <a:r>
              <a:rPr lang="en-US" sz="3200" b="1" dirty="0"/>
              <a:t>“He has shown you, O man, what is good; and what does the Lord require of you…”</a:t>
            </a:r>
          </a:p>
        </p:txBody>
      </p:sp>
      <p:pic>
        <p:nvPicPr>
          <p:cNvPr id="5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46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God Requires of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Justly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Love Mercy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Walk Humbly With Our God</a:t>
            </a:r>
          </a:p>
        </p:txBody>
      </p:sp>
    </p:spTree>
    <p:extLst>
      <p:ext uri="{BB962C8B-B14F-4D97-AF65-F5344CB8AC3E}">
        <p14:creationId xmlns:p14="http://schemas.microsoft.com/office/powerpoint/2010/main" val="27898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163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2_Office Theme</vt:lpstr>
      <vt:lpstr>PowerPoint Presentation</vt:lpstr>
      <vt:lpstr>PowerPoint Presentation</vt:lpstr>
      <vt:lpstr>God’s Day in Court</vt:lpstr>
      <vt:lpstr>God’s Day in Court</vt:lpstr>
      <vt:lpstr>God’s Day in Court</vt:lpstr>
      <vt:lpstr>God’s Day in Court</vt:lpstr>
      <vt:lpstr>What God Requires of Us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57</cp:revision>
  <dcterms:created xsi:type="dcterms:W3CDTF">2008-03-16T18:22:36Z</dcterms:created>
  <dcterms:modified xsi:type="dcterms:W3CDTF">2021-06-28T15:59:38Z</dcterms:modified>
</cp:coreProperties>
</file>