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10"/>
  </p:notesMasterIdLst>
  <p:sldIdLst>
    <p:sldId id="256" r:id="rId2"/>
    <p:sldId id="258" r:id="rId3"/>
    <p:sldId id="282" r:id="rId4"/>
    <p:sldId id="283" r:id="rId5"/>
    <p:sldId id="261" r:id="rId6"/>
    <p:sldId id="262" r:id="rId7"/>
    <p:sldId id="263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79" d="100"/>
          <a:sy n="79" d="100"/>
        </p:scale>
        <p:origin x="118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6/28/2021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6/28/2021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748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6/28/2021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734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6/28/2021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860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6/28/2021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5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6/28/2021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627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6/28/2021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719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6/28/2021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274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6/28/2021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453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6/28/2021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122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6/28/2021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911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6/28/2021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66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3E935-E74D-413C-B2D3-A5CAFE25187B}" type="datetimeFigureOut">
              <a:rPr lang="en-US" smtClean="0"/>
              <a:t>6/28/2021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6691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52849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Major Messages from the Minor Prophets - Westside Vineyard Church">
            <a:extLst>
              <a:ext uri="{FF2B5EF4-FFF2-40B4-BE49-F238E27FC236}">
                <a16:creationId xmlns:a16="http://schemas.microsoft.com/office/drawing/2014/main" id="{F2A325C2-D4C9-4F51-BBB7-8C356ED32C2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34" b="6135"/>
          <a:stretch/>
        </p:blipFill>
        <p:spPr bwMode="auto">
          <a:xfrm>
            <a:off x="0" y="243719"/>
            <a:ext cx="9144000" cy="4553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B52F24-2AEE-4E99-ADDB-D330A0AEFB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5075583"/>
            <a:ext cx="7886700" cy="153869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>
                <a:effectLst>
                  <a:outerShdw blurRad="50800" dist="38100" dir="2700000" algn="tl" rotWithShape="0">
                    <a:schemeClr val="tx1">
                      <a:lumMod val="75000"/>
                      <a:alpha val="40000"/>
                    </a:schemeClr>
                  </a:outerShdw>
                </a:effectLst>
                <a:latin typeface="Rockwell" panose="02060603020205020403" pitchFamily="18" charset="0"/>
              </a:rPr>
              <a:t>MICAH</a:t>
            </a:r>
          </a:p>
          <a:p>
            <a:pPr marL="0" indent="0" algn="ctr">
              <a:buNone/>
            </a:pPr>
            <a:r>
              <a:rPr lang="en-US" sz="3200" dirty="0">
                <a:effectLst>
                  <a:outerShdw blurRad="50800" dist="38100" dir="2700000" algn="tl" rotWithShape="0">
                    <a:schemeClr val="tx1">
                      <a:lumMod val="75000"/>
                      <a:alpha val="40000"/>
                    </a:schemeClr>
                  </a:outerShdw>
                </a:effectLst>
                <a:latin typeface="Rockwell" panose="02060603020205020403" pitchFamily="18" charset="0"/>
              </a:rPr>
              <a:t>“What Does the Lord Require of You?”</a:t>
            </a:r>
          </a:p>
        </p:txBody>
      </p:sp>
    </p:spTree>
    <p:extLst>
      <p:ext uri="{BB962C8B-B14F-4D97-AF65-F5344CB8AC3E}">
        <p14:creationId xmlns:p14="http://schemas.microsoft.com/office/powerpoint/2010/main" val="2048307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God’s Day in Court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105400" cy="4525963"/>
          </a:xfrm>
        </p:spPr>
        <p:txBody>
          <a:bodyPr>
            <a:normAutofit/>
          </a:bodyPr>
          <a:lstStyle/>
          <a:p>
            <a:r>
              <a:rPr lang="en-US" sz="3200" b="1" dirty="0"/>
              <a:t>Judah has turned against God, and God demands to know why </a:t>
            </a:r>
            <a:r>
              <a:rPr lang="en-US" sz="3200" dirty="0"/>
              <a:t>(vs. 1-3)</a:t>
            </a:r>
          </a:p>
          <a:p>
            <a:r>
              <a:rPr lang="en-US" sz="3200" b="1" dirty="0"/>
              <a:t>God reminds them of His goodness, what He has done for them </a:t>
            </a:r>
            <a:r>
              <a:rPr lang="en-US" sz="3200" dirty="0"/>
              <a:t>(vs. 4-5)</a:t>
            </a:r>
          </a:p>
        </p:txBody>
      </p:sp>
      <p:pic>
        <p:nvPicPr>
          <p:cNvPr id="1026" name="Picture 2" descr="http://www.micourthistory.org/wp-content/uploads/2012/12/gavel_0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3040" y="1752601"/>
            <a:ext cx="2470410" cy="3810000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1803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God’s Day in Court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1054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dirty="0"/>
              <a:t>Judah’s sins were many: </a:t>
            </a:r>
          </a:p>
          <a:p>
            <a:pPr lvl="0"/>
            <a:r>
              <a:rPr lang="en-US" sz="3200" b="1" dirty="0"/>
              <a:t>They turned to idols        </a:t>
            </a:r>
            <a:r>
              <a:rPr lang="en-US" sz="3200" dirty="0"/>
              <a:t>(5:13-14)</a:t>
            </a:r>
          </a:p>
          <a:p>
            <a:pPr lvl="0"/>
            <a:r>
              <a:rPr lang="en-US" sz="3200" b="1" dirty="0"/>
              <a:t>They silenced the prophets </a:t>
            </a:r>
            <a:r>
              <a:rPr lang="en-US" sz="3200" dirty="0"/>
              <a:t>(2:6)</a:t>
            </a:r>
          </a:p>
          <a:p>
            <a:pPr lvl="0"/>
            <a:r>
              <a:rPr lang="en-US" sz="3200" b="1" dirty="0"/>
              <a:t>They oppressed their own people </a:t>
            </a:r>
            <a:r>
              <a:rPr lang="en-US" sz="3200" dirty="0"/>
              <a:t>(2:1-2, 9, 3:1-3, 9-11, 6:10-12, 7:3-4)</a:t>
            </a:r>
          </a:p>
        </p:txBody>
      </p:sp>
      <p:pic>
        <p:nvPicPr>
          <p:cNvPr id="5" name="Picture 2" descr="http://www.micourthistory.org/wp-content/uploads/2012/12/gavel_0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3040" y="1752601"/>
            <a:ext cx="2470410" cy="3810000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4135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God’s Day in Court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1054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dirty="0"/>
              <a:t>The people respond </a:t>
            </a:r>
            <a:r>
              <a:rPr lang="en-US" sz="3200" dirty="0"/>
              <a:t>(vs. 6-7) </a:t>
            </a:r>
          </a:p>
          <a:p>
            <a:pPr lvl="0"/>
            <a:endParaRPr lang="en-US" sz="800" b="1" dirty="0"/>
          </a:p>
          <a:p>
            <a:pPr lvl="0"/>
            <a:r>
              <a:rPr lang="en-US" sz="3200" b="1" dirty="0"/>
              <a:t>burnt offerings</a:t>
            </a:r>
          </a:p>
          <a:p>
            <a:pPr lvl="0"/>
            <a:r>
              <a:rPr lang="en-US" sz="3200" b="1" dirty="0"/>
              <a:t>calves</a:t>
            </a:r>
          </a:p>
          <a:p>
            <a:pPr lvl="0"/>
            <a:r>
              <a:rPr lang="en-US" sz="3200" b="1" dirty="0"/>
              <a:t>thousands of rams</a:t>
            </a:r>
          </a:p>
          <a:p>
            <a:pPr lvl="0"/>
            <a:r>
              <a:rPr lang="en-US" sz="3200" b="1" dirty="0"/>
              <a:t>10,000 rivers of oil</a:t>
            </a:r>
          </a:p>
          <a:p>
            <a:pPr lvl="0"/>
            <a:r>
              <a:rPr lang="en-US" sz="3200" b="1" dirty="0"/>
              <a:t>firstborn</a:t>
            </a:r>
          </a:p>
        </p:txBody>
      </p:sp>
      <p:pic>
        <p:nvPicPr>
          <p:cNvPr id="5" name="Picture 2" descr="http://www.micourthistory.org/wp-content/uploads/2012/12/gavel_0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3040" y="1752601"/>
            <a:ext cx="2470410" cy="3810000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2035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God’s Day in Court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1054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dirty="0"/>
              <a:t>God’s response </a:t>
            </a:r>
            <a:r>
              <a:rPr lang="en-US" sz="3200" dirty="0"/>
              <a:t>(v. 8)</a:t>
            </a:r>
            <a:r>
              <a:rPr lang="en-US" sz="3200" b="1" dirty="0"/>
              <a:t> </a:t>
            </a:r>
          </a:p>
          <a:p>
            <a:pPr lvl="0"/>
            <a:endParaRPr lang="en-US" sz="900" dirty="0"/>
          </a:p>
          <a:p>
            <a:pPr marL="0" lvl="0" indent="0">
              <a:buNone/>
            </a:pPr>
            <a:r>
              <a:rPr lang="en-US" sz="3200" b="1" dirty="0"/>
              <a:t>“He has shown you, O man, what is good; and what does the Lord require of you…”</a:t>
            </a:r>
          </a:p>
        </p:txBody>
      </p:sp>
      <p:pic>
        <p:nvPicPr>
          <p:cNvPr id="5" name="Picture 2" descr="http://www.micourthistory.org/wp-content/uploads/2012/12/gavel_0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3040" y="1752601"/>
            <a:ext cx="2470410" cy="3810000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8465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What God Requires of 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Do Justly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Love Mercy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Walk Humbly With Our God</a:t>
            </a:r>
          </a:p>
        </p:txBody>
      </p:sp>
    </p:spTree>
    <p:extLst>
      <p:ext uri="{BB962C8B-B14F-4D97-AF65-F5344CB8AC3E}">
        <p14:creationId xmlns:p14="http://schemas.microsoft.com/office/powerpoint/2010/main" val="2789818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5759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163</Words>
  <Application>Microsoft Office PowerPoint</Application>
  <PresentationFormat>On-screen Show (4:3)</PresentationFormat>
  <Paragraphs>26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Rockwell</vt:lpstr>
      <vt:lpstr>2_Office Theme</vt:lpstr>
      <vt:lpstr>PowerPoint Presentation</vt:lpstr>
      <vt:lpstr>PowerPoint Presentation</vt:lpstr>
      <vt:lpstr>God’s Day in Court</vt:lpstr>
      <vt:lpstr>God’s Day in Court</vt:lpstr>
      <vt:lpstr>God’s Day in Court</vt:lpstr>
      <vt:lpstr>God’s Day in Court</vt:lpstr>
      <vt:lpstr>What God Requires of Us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57</cp:revision>
  <dcterms:created xsi:type="dcterms:W3CDTF">2008-03-16T18:22:36Z</dcterms:created>
  <dcterms:modified xsi:type="dcterms:W3CDTF">2021-06-28T15:59:38Z</dcterms:modified>
</cp:coreProperties>
</file>