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16" r:id="rId2"/>
  </p:sldMasterIdLst>
  <p:notesMasterIdLst>
    <p:notesMasterId r:id="rId18"/>
  </p:notesMasterIdLst>
  <p:sldIdLst>
    <p:sldId id="412" r:id="rId3"/>
    <p:sldId id="413" r:id="rId4"/>
    <p:sldId id="414" r:id="rId5"/>
    <p:sldId id="415" r:id="rId6"/>
    <p:sldId id="416" r:id="rId7"/>
    <p:sldId id="417" r:id="rId8"/>
    <p:sldId id="418" r:id="rId9"/>
    <p:sldId id="419" r:id="rId10"/>
    <p:sldId id="420" r:id="rId11"/>
    <p:sldId id="421" r:id="rId12"/>
    <p:sldId id="422" r:id="rId13"/>
    <p:sldId id="423" r:id="rId14"/>
    <p:sldId id="424" r:id="rId15"/>
    <p:sldId id="425" r:id="rId16"/>
    <p:sldId id="42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6/7/2021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CF2963-0232-4639-AF36-84D31E97CC75}"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667605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CF2963-0232-4639-AF36-84D31E97CC75}"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2510028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CF2963-0232-4639-AF36-84D31E97CC75}"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4229104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CF2963-0232-4639-AF36-84D31E97CC75}"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928279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CF2963-0232-4639-AF36-84D31E97CC75}" type="datetimeFigureOut">
              <a:rPr lang="en-US" smtClean="0"/>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3061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CF2963-0232-4639-AF36-84D31E97CC75}" type="datetimeFigureOut">
              <a:rPr lang="en-US" smtClean="0"/>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702093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F2963-0232-4639-AF36-84D31E97CC75}" type="datetimeFigureOut">
              <a:rPr lang="en-US" smtClean="0"/>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4248094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CF2963-0232-4639-AF36-84D31E97CC75}"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340669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CF2963-0232-4639-AF36-84D31E97CC75}"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2350759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CF2963-0232-4639-AF36-84D31E97CC75}"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3398642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CF2963-0232-4639-AF36-84D31E97CC75}"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B02DD-721D-4281-A7B5-2DE97D61E47E}" type="slidenum">
              <a:rPr lang="en-US" smtClean="0"/>
              <a:t>‹#›</a:t>
            </a:fld>
            <a:endParaRPr lang="en-US"/>
          </a:p>
        </p:txBody>
      </p:sp>
    </p:spTree>
    <p:extLst>
      <p:ext uri="{BB962C8B-B14F-4D97-AF65-F5344CB8AC3E}">
        <p14:creationId xmlns:p14="http://schemas.microsoft.com/office/powerpoint/2010/main" val="382637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6/7/2021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F2963-0232-4639-AF36-84D31E97CC75}" type="datetimeFigureOut">
              <a:rPr lang="en-US" smtClean="0"/>
              <a:t>6/7/2021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B02DD-721D-4281-A7B5-2DE97D61E47E}" type="slidenum">
              <a:rPr lang="en-US" smtClean="0"/>
              <a:t>‹#›</a:t>
            </a:fld>
            <a:endParaRPr lang="en-US"/>
          </a:p>
        </p:txBody>
      </p:sp>
    </p:spTree>
    <p:extLst>
      <p:ext uri="{BB962C8B-B14F-4D97-AF65-F5344CB8AC3E}">
        <p14:creationId xmlns:p14="http://schemas.microsoft.com/office/powerpoint/2010/main" val="197458235"/>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781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endParaRPr lang="en-US" sz="3200" b="1" dirty="0"/>
          </a:p>
          <a:p>
            <a:r>
              <a:rPr lang="en-US" sz="3200" b="1" dirty="0"/>
              <a:t>Psalm 2 shows that no nation could thwart God’s purpose regarding His Son reigning as King, not even His own nation.</a:t>
            </a:r>
          </a:p>
        </p:txBody>
      </p:sp>
    </p:spTree>
    <p:extLst>
      <p:ext uri="{BB962C8B-B14F-4D97-AF65-F5344CB8AC3E}">
        <p14:creationId xmlns:p14="http://schemas.microsoft.com/office/powerpoint/2010/main" val="167733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51875"/>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endParaRPr lang="en-US" sz="3200" b="1" dirty="0"/>
          </a:p>
          <a:p>
            <a:pPr marL="0" indent="0">
              <a:buNone/>
            </a:pPr>
            <a:r>
              <a:rPr lang="en-US" sz="3200" b="1" dirty="0"/>
              <a:t>“And He said to them, ‘Assuredly, I say to you that there are some standing here who will not taste death till they see the kingdom of God present with power.’” </a:t>
            </a:r>
          </a:p>
          <a:p>
            <a:pPr marL="0" indent="0">
              <a:buNone/>
            </a:pPr>
            <a:endParaRPr lang="en-US" sz="800" b="1" dirty="0"/>
          </a:p>
          <a:p>
            <a:pPr marL="0" indent="0" algn="r">
              <a:buNone/>
            </a:pPr>
            <a:r>
              <a:rPr lang="en-US" sz="3200" b="1" dirty="0"/>
              <a:t>Mark 9:1</a:t>
            </a:r>
          </a:p>
        </p:txBody>
      </p:sp>
    </p:spTree>
    <p:extLst>
      <p:ext uri="{BB962C8B-B14F-4D97-AF65-F5344CB8AC3E}">
        <p14:creationId xmlns:p14="http://schemas.microsoft.com/office/powerpoint/2010/main" val="39655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51875"/>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775791"/>
            <a:ext cx="7886700" cy="4401172"/>
          </a:xfrm>
        </p:spPr>
        <p:txBody>
          <a:bodyPr>
            <a:normAutofit/>
          </a:bodyPr>
          <a:lstStyle/>
          <a:p>
            <a:pPr marL="0" indent="0">
              <a:buNone/>
            </a:pPr>
            <a:r>
              <a:rPr lang="en-US" sz="3200" b="1" dirty="0"/>
              <a:t>“But you shall receive power when the </a:t>
            </a:r>
            <a:br>
              <a:rPr lang="en-US" sz="3200" b="1" dirty="0"/>
            </a:br>
            <a:r>
              <a:rPr lang="en-US" sz="3200" b="1" dirty="0"/>
              <a:t>Holy Spirit has come upon you; and you </a:t>
            </a:r>
            <a:br>
              <a:rPr lang="en-US" sz="3200" b="1" dirty="0"/>
            </a:br>
            <a:r>
              <a:rPr lang="en-US" sz="3200" b="1" dirty="0"/>
              <a:t>shall be witnesses to Me in Jerusalem, </a:t>
            </a:r>
            <a:br>
              <a:rPr lang="en-US" sz="3200" b="1" dirty="0"/>
            </a:br>
            <a:r>
              <a:rPr lang="en-US" sz="3200" b="1" dirty="0"/>
              <a:t>and in all Judea and Samaria, and to the </a:t>
            </a:r>
            <a:br>
              <a:rPr lang="en-US" sz="3200" b="1" dirty="0"/>
            </a:br>
            <a:r>
              <a:rPr lang="en-US" sz="3200" b="1" dirty="0"/>
              <a:t>end of the earth.” </a:t>
            </a:r>
            <a:endParaRPr lang="en-US" sz="800" b="1" dirty="0"/>
          </a:p>
          <a:p>
            <a:pPr marL="0" indent="0" algn="r">
              <a:buNone/>
            </a:pPr>
            <a:r>
              <a:rPr lang="en-US" sz="3200" b="1" dirty="0"/>
              <a:t>Acts 1:8</a:t>
            </a:r>
          </a:p>
          <a:p>
            <a:endParaRPr lang="en-US" sz="3200" b="1" dirty="0"/>
          </a:p>
          <a:p>
            <a:r>
              <a:rPr lang="en-US" sz="3200" b="1" dirty="0"/>
              <a:t>This occurred in Acts 2:1-4</a:t>
            </a:r>
          </a:p>
        </p:txBody>
      </p:sp>
    </p:spTree>
    <p:extLst>
      <p:ext uri="{BB962C8B-B14F-4D97-AF65-F5344CB8AC3E}">
        <p14:creationId xmlns:p14="http://schemas.microsoft.com/office/powerpoint/2010/main" val="3608491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0"/>
            <a:ext cx="7886700" cy="5115339"/>
          </a:xfrm>
        </p:spPr>
        <p:txBody>
          <a:bodyPr>
            <a:normAutofit/>
          </a:bodyPr>
          <a:lstStyle/>
          <a:p>
            <a:pPr marL="0" indent="0">
              <a:buNone/>
            </a:pPr>
            <a:endParaRPr lang="en-US" sz="1000" b="1" dirty="0"/>
          </a:p>
          <a:p>
            <a:pPr marL="0" indent="0">
              <a:buNone/>
            </a:pPr>
            <a:r>
              <a:rPr lang="en-US" sz="3200" b="1" dirty="0"/>
              <a:t>“He has delivered us from the power of darkness and conveyed us into the kingdom of the Son of His love.” </a:t>
            </a:r>
          </a:p>
          <a:p>
            <a:pPr marL="0" indent="0">
              <a:buNone/>
            </a:pPr>
            <a:endParaRPr lang="en-US" sz="800" b="1" dirty="0"/>
          </a:p>
          <a:p>
            <a:pPr marL="0" indent="0" algn="r">
              <a:buNone/>
            </a:pPr>
            <a:r>
              <a:rPr lang="en-US" sz="3200" b="1" dirty="0"/>
              <a:t>Colossians 1:13</a:t>
            </a:r>
          </a:p>
          <a:p>
            <a:pPr marL="0" indent="0" algn="r">
              <a:buNone/>
            </a:pPr>
            <a:endParaRPr lang="en-US" sz="2400" b="1" dirty="0"/>
          </a:p>
          <a:p>
            <a:pPr marL="0" indent="0">
              <a:buNone/>
            </a:pPr>
            <a:r>
              <a:rPr lang="en-US" sz="3200" b="1" dirty="0"/>
              <a:t>“I, John, both your brother and companion in the tribulation and kingdom and patience of Jesus Christ…” </a:t>
            </a:r>
          </a:p>
          <a:p>
            <a:pPr marL="0" indent="0" algn="r">
              <a:buNone/>
            </a:pPr>
            <a:r>
              <a:rPr lang="en-US" sz="3200" b="1" dirty="0"/>
              <a:t>Rev. 1:9</a:t>
            </a:r>
          </a:p>
        </p:txBody>
      </p:sp>
    </p:spTree>
    <p:extLst>
      <p:ext uri="{BB962C8B-B14F-4D97-AF65-F5344CB8AC3E}">
        <p14:creationId xmlns:p14="http://schemas.microsoft.com/office/powerpoint/2010/main" val="2279908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D2FF94-4114-48D0-84EC-9309CE9344BF}"/>
              </a:ext>
            </a:extLst>
          </p:cNvPr>
          <p:cNvSpPr>
            <a:spLocks noGrp="1"/>
          </p:cNvSpPr>
          <p:nvPr>
            <p:ph idx="1"/>
          </p:nvPr>
        </p:nvSpPr>
        <p:spPr>
          <a:xfrm>
            <a:off x="628650" y="1007165"/>
            <a:ext cx="7886700" cy="5169798"/>
          </a:xfrm>
        </p:spPr>
        <p:txBody>
          <a:bodyPr>
            <a:normAutofit/>
          </a:bodyPr>
          <a:lstStyle/>
          <a:p>
            <a:pPr marL="0" indent="0" algn="ctr">
              <a:buNone/>
            </a:pPr>
            <a:r>
              <a:rPr lang="en-US" sz="3200" b="1" dirty="0"/>
              <a:t>The Lord’s Kingdom is here, and you can be a part of it today if you will obey the gospel. </a:t>
            </a:r>
          </a:p>
          <a:p>
            <a:endParaRPr lang="en-US" sz="3200" b="1" dirty="0"/>
          </a:p>
          <a:p>
            <a:r>
              <a:rPr lang="en-US" sz="3200" b="1" dirty="0"/>
              <a:t>Believe in Jesus - John 8:24</a:t>
            </a:r>
          </a:p>
          <a:p>
            <a:r>
              <a:rPr lang="en-US" sz="3200" b="1" dirty="0"/>
              <a:t>Repent of your sins - Luke 13:3</a:t>
            </a:r>
          </a:p>
          <a:p>
            <a:r>
              <a:rPr lang="en-US" sz="3200" b="1" dirty="0"/>
              <a:t>Confess your faith - Romans 10:9-10</a:t>
            </a:r>
          </a:p>
          <a:p>
            <a:r>
              <a:rPr lang="en-US" sz="3200" b="1" dirty="0"/>
              <a:t>Be baptized - Mark 16:16</a:t>
            </a:r>
          </a:p>
        </p:txBody>
      </p:sp>
    </p:spTree>
    <p:extLst>
      <p:ext uri="{BB962C8B-B14F-4D97-AF65-F5344CB8AC3E}">
        <p14:creationId xmlns:p14="http://schemas.microsoft.com/office/powerpoint/2010/main" val="32504081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45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5A92B-E800-49EA-81AF-354D6FCED380}"/>
              </a:ext>
            </a:extLst>
          </p:cNvPr>
          <p:cNvSpPr>
            <a:spLocks noGrp="1"/>
          </p:cNvSpPr>
          <p:nvPr>
            <p:ph type="title"/>
          </p:nvPr>
        </p:nvSpPr>
        <p:spPr/>
        <p:txBody>
          <a:bodyPr/>
          <a:lstStyle/>
          <a:p>
            <a:pPr algn="ctr"/>
            <a:r>
              <a:rPr lang="en-US" b="1" dirty="0">
                <a:latin typeface="+mn-lt"/>
              </a:rPr>
              <a:t>Problems with Premillennialism</a:t>
            </a:r>
          </a:p>
        </p:txBody>
      </p:sp>
      <p:pic>
        <p:nvPicPr>
          <p:cNvPr id="3076" name="Picture 4" descr="Battle of Armageddon">
            <a:extLst>
              <a:ext uri="{FF2B5EF4-FFF2-40B4-BE49-F238E27FC236}">
                <a16:creationId xmlns:a16="http://schemas.microsoft.com/office/drawing/2014/main" id="{75E34752-08A7-447C-8056-ADD7FE3072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081" y="1690689"/>
            <a:ext cx="6575837" cy="4931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70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1C2CD2BD-4648-4578-85BE-308964CFF0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49325"/>
            <a:ext cx="9144000" cy="4959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C0334F09-BE1F-46DE-A1C4-F55E125E5E58}"/>
              </a:ext>
            </a:extLst>
          </p:cNvPr>
          <p:cNvSpPr/>
          <p:nvPr/>
        </p:nvSpPr>
        <p:spPr>
          <a:xfrm>
            <a:off x="119270" y="5367130"/>
            <a:ext cx="3869634" cy="689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4713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p:txBody>
          <a:bodyPr>
            <a:normAutofit/>
          </a:bodyPr>
          <a:lstStyle/>
          <a:p>
            <a:pPr algn="ctr"/>
            <a:r>
              <a:rPr lang="en-US" sz="4000" b="1" dirty="0">
                <a:latin typeface="Arial Narrow" panose="020B0606020202030204" pitchFamily="34" charset="0"/>
              </a:rPr>
              <a:t>Jesus Came to Establish </a:t>
            </a:r>
            <a:br>
              <a:rPr lang="en-US" sz="4000" b="1" dirty="0">
                <a:latin typeface="Arial Narrow" panose="020B0606020202030204" pitchFamily="34" charset="0"/>
              </a:rPr>
            </a:br>
            <a:r>
              <a:rPr lang="en-US" sz="4000" b="1" dirty="0">
                <a:latin typeface="Arial Narrow" panose="020B0606020202030204" pitchFamily="34" charset="0"/>
              </a:rPr>
              <a:t>an Earthly Kingdom</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948067"/>
            <a:ext cx="7879246" cy="4334911"/>
          </a:xfrm>
        </p:spPr>
        <p:txBody>
          <a:bodyPr>
            <a:normAutofit/>
          </a:bodyPr>
          <a:lstStyle/>
          <a:p>
            <a:r>
              <a:rPr lang="en-US" sz="3200" b="1" dirty="0"/>
              <a:t>Jesus made it abundantly clear that His Kingdom was not of this world. </a:t>
            </a:r>
          </a:p>
          <a:p>
            <a:pPr lvl="1"/>
            <a:r>
              <a:rPr lang="en-US" sz="3200" b="1" dirty="0"/>
              <a:t>John 18:36</a:t>
            </a:r>
          </a:p>
          <a:p>
            <a:pPr lvl="1"/>
            <a:r>
              <a:rPr lang="en-US" sz="3200" b="1" dirty="0"/>
              <a:t>Luke 17:20-21</a:t>
            </a:r>
          </a:p>
        </p:txBody>
      </p:sp>
    </p:spTree>
    <p:extLst>
      <p:ext uri="{BB962C8B-B14F-4D97-AF65-F5344CB8AC3E}">
        <p14:creationId xmlns:p14="http://schemas.microsoft.com/office/powerpoint/2010/main" val="209461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latin typeface="Arial Narrow" panose="020B0606020202030204" pitchFamily="34" charset="0"/>
              </a:rPr>
              <a:t>Jesus Failed to Establish His Kingdom</a:t>
            </a:r>
          </a:p>
        </p:txBody>
      </p:sp>
    </p:spTree>
    <p:extLst>
      <p:ext uri="{BB962C8B-B14F-4D97-AF65-F5344CB8AC3E}">
        <p14:creationId xmlns:p14="http://schemas.microsoft.com/office/powerpoint/2010/main" val="3886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latin typeface="Arial Narrow" panose="020B0606020202030204" pitchFamily="34" charset="0"/>
              </a:rPr>
              <a:t>Jesus Failed to Establish His Kingdom</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r>
              <a:rPr lang="en-US" sz="3200" b="1" dirty="0"/>
              <a:t>“The kingdom was at hand, that is, it came nigh… when Jesus, the King, came. But the Jews rejected it and slew their King. They were not willing to have this man reign over them, and therefore the Kingdom did not immediately appear.” </a:t>
            </a:r>
          </a:p>
          <a:p>
            <a:pPr marL="0" indent="0">
              <a:buNone/>
            </a:pPr>
            <a:endParaRPr lang="en-US" sz="800" b="1" dirty="0"/>
          </a:p>
          <a:p>
            <a:pPr marL="0" indent="0" algn="r">
              <a:buNone/>
            </a:pPr>
            <a:r>
              <a:rPr lang="en-US" sz="3200" b="1" dirty="0"/>
              <a:t>W.E. Blackstone, “Jesus Is Coming”</a:t>
            </a:r>
          </a:p>
        </p:txBody>
      </p:sp>
    </p:spTree>
    <p:extLst>
      <p:ext uri="{BB962C8B-B14F-4D97-AF65-F5344CB8AC3E}">
        <p14:creationId xmlns:p14="http://schemas.microsoft.com/office/powerpoint/2010/main" val="3783467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latin typeface="Arial Narrow" panose="020B0606020202030204" pitchFamily="34" charset="0"/>
              </a:rPr>
              <a:t>Jesus Failed to Establish His Kingdom</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r>
              <a:rPr lang="en-US" sz="3200" b="1" dirty="0"/>
              <a:t>“This we believe is the true explanation of this subject. The Kingdom did come (nigh) when Christ came, and had they received him, it would have been manifested, but now it is in abeyance, or waiting until He comes again.”  </a:t>
            </a:r>
          </a:p>
          <a:p>
            <a:pPr marL="0" indent="0">
              <a:buNone/>
            </a:pPr>
            <a:endParaRPr lang="en-US" sz="800" b="1" dirty="0"/>
          </a:p>
          <a:p>
            <a:pPr marL="0" indent="0" algn="r">
              <a:buNone/>
            </a:pPr>
            <a:r>
              <a:rPr lang="en-US" sz="3200" b="1" dirty="0"/>
              <a:t>W.E. Blackstone, “Jesus Is Coming”</a:t>
            </a:r>
          </a:p>
        </p:txBody>
      </p:sp>
    </p:spTree>
    <p:extLst>
      <p:ext uri="{BB962C8B-B14F-4D97-AF65-F5344CB8AC3E}">
        <p14:creationId xmlns:p14="http://schemas.microsoft.com/office/powerpoint/2010/main" val="817439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r>
              <a:rPr lang="en-US" sz="3200" b="1" dirty="0"/>
              <a:t>“Him, being delivered by the determined purpose and foreknowledge of God, you have taken by lawless hands, have crucified, and put to death.”</a:t>
            </a:r>
          </a:p>
          <a:p>
            <a:pPr marL="0" indent="0">
              <a:buNone/>
            </a:pPr>
            <a:endParaRPr lang="en-US" sz="900" b="1" dirty="0"/>
          </a:p>
          <a:p>
            <a:pPr marL="0" indent="0">
              <a:buNone/>
            </a:pPr>
            <a:r>
              <a:rPr lang="en-US" sz="3200" b="1" dirty="0"/>
              <a:t>“But those things which God foretold by the mouth of all His prophets, that the Christ would suffer, He has thus fulfilled.” </a:t>
            </a:r>
          </a:p>
          <a:p>
            <a:pPr marL="0" indent="0" algn="r">
              <a:buNone/>
            </a:pPr>
            <a:endParaRPr lang="en-US" sz="800" b="1" dirty="0"/>
          </a:p>
          <a:p>
            <a:pPr marL="0" indent="0" algn="r">
              <a:buNone/>
            </a:pPr>
            <a:r>
              <a:rPr lang="en-US" sz="3200" b="1" dirty="0"/>
              <a:t>Acts 2:23; 3:18</a:t>
            </a:r>
          </a:p>
        </p:txBody>
      </p:sp>
    </p:spTree>
    <p:extLst>
      <p:ext uri="{BB962C8B-B14F-4D97-AF65-F5344CB8AC3E}">
        <p14:creationId xmlns:p14="http://schemas.microsoft.com/office/powerpoint/2010/main" val="1829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EA9-7818-46B0-B7E1-0D6B0373E44A}"/>
              </a:ext>
            </a:extLst>
          </p:cNvPr>
          <p:cNvSpPr>
            <a:spLocks noGrp="1"/>
          </p:cNvSpPr>
          <p:nvPr>
            <p:ph type="title"/>
          </p:nvPr>
        </p:nvSpPr>
        <p:spPr>
          <a:xfrm>
            <a:off x="628650" y="365127"/>
            <a:ext cx="7886700" cy="880578"/>
          </a:xfrm>
        </p:spPr>
        <p:txBody>
          <a:bodyPr>
            <a:normAutofit/>
          </a:bodyPr>
          <a:lstStyle/>
          <a:p>
            <a:pPr algn="ctr"/>
            <a:r>
              <a:rPr lang="en-US" sz="4000" b="1" dirty="0">
                <a:solidFill>
                  <a:srgbClr val="002060"/>
                </a:solidFill>
                <a:latin typeface="Arial Narrow" panose="020B0606020202030204" pitchFamily="34" charset="0"/>
              </a:rPr>
              <a:t>Jesus Did Not Fail</a:t>
            </a:r>
          </a:p>
        </p:txBody>
      </p:sp>
      <p:sp>
        <p:nvSpPr>
          <p:cNvPr id="3" name="Content Placeholder 2">
            <a:extLst>
              <a:ext uri="{FF2B5EF4-FFF2-40B4-BE49-F238E27FC236}">
                <a16:creationId xmlns:a16="http://schemas.microsoft.com/office/drawing/2014/main" id="{0DA5C12E-48CC-49A0-AFF8-138AAC019357}"/>
              </a:ext>
            </a:extLst>
          </p:cNvPr>
          <p:cNvSpPr>
            <a:spLocks noGrp="1"/>
          </p:cNvSpPr>
          <p:nvPr>
            <p:ph idx="1"/>
          </p:nvPr>
        </p:nvSpPr>
        <p:spPr>
          <a:xfrm>
            <a:off x="628650" y="1470991"/>
            <a:ext cx="7886700" cy="4705972"/>
          </a:xfrm>
        </p:spPr>
        <p:txBody>
          <a:bodyPr>
            <a:normAutofit/>
          </a:bodyPr>
          <a:lstStyle/>
          <a:p>
            <a:pPr marL="0" indent="0">
              <a:buNone/>
            </a:pPr>
            <a:endParaRPr lang="en-US" sz="3200" b="1" dirty="0"/>
          </a:p>
          <a:p>
            <a:pPr marL="0" indent="0">
              <a:buNone/>
            </a:pPr>
            <a:r>
              <a:rPr lang="en-US" sz="3200" b="1" dirty="0"/>
              <a:t>“I know that You can do everything, and that no purpose of Yours can be withheld from You.” </a:t>
            </a:r>
            <a:endParaRPr lang="en-US" sz="800" b="1" dirty="0"/>
          </a:p>
          <a:p>
            <a:pPr marL="0" indent="0" algn="r">
              <a:buNone/>
            </a:pPr>
            <a:r>
              <a:rPr lang="en-US" sz="3200" b="1" dirty="0"/>
              <a:t>Job 42:2</a:t>
            </a:r>
          </a:p>
          <a:p>
            <a:pPr marL="0" indent="0">
              <a:buNone/>
            </a:pPr>
            <a:endParaRPr lang="en-US" sz="3200" b="1" dirty="0"/>
          </a:p>
          <a:p>
            <a:pPr marL="0" indent="0">
              <a:buNone/>
            </a:pPr>
            <a:r>
              <a:rPr lang="en-US" sz="3200" b="1" dirty="0"/>
              <a:t>“But our God is in heaven; He does whatever He pleases.” </a:t>
            </a:r>
          </a:p>
          <a:p>
            <a:pPr marL="0" indent="0" algn="r">
              <a:buNone/>
            </a:pPr>
            <a:r>
              <a:rPr lang="en-US" sz="3200" b="1" dirty="0"/>
              <a:t>Psalm 115:3</a:t>
            </a:r>
          </a:p>
        </p:txBody>
      </p:sp>
    </p:spTree>
    <p:extLst>
      <p:ext uri="{BB962C8B-B14F-4D97-AF65-F5344CB8AC3E}">
        <p14:creationId xmlns:p14="http://schemas.microsoft.com/office/powerpoint/2010/main" val="247501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500</Words>
  <Application>Microsoft Office PowerPoint</Application>
  <PresentationFormat>On-screen Show (4:3)</PresentationFormat>
  <Paragraphs>54</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Arial Narrow</vt:lpstr>
      <vt:lpstr>Calibri</vt:lpstr>
      <vt:lpstr>Calibri Light</vt:lpstr>
      <vt:lpstr>2_Office Theme</vt:lpstr>
      <vt:lpstr>3_Office Theme</vt:lpstr>
      <vt:lpstr>PowerPoint Presentation</vt:lpstr>
      <vt:lpstr>Problems with Premillennialism</vt:lpstr>
      <vt:lpstr>PowerPoint Presentation</vt:lpstr>
      <vt:lpstr>Jesus Came to Establish  an Earthly Kingdom</vt:lpstr>
      <vt:lpstr>Jesus Failed to Establish His Kingdom</vt:lpstr>
      <vt:lpstr>Jesus Failed to Establish His Kingdom</vt:lpstr>
      <vt:lpstr>Jesus Failed to Establish His Kingdom</vt:lpstr>
      <vt:lpstr>Jesus Did Not Fail</vt:lpstr>
      <vt:lpstr>Jesus Did Not Fail</vt:lpstr>
      <vt:lpstr>Jesus Did Not Fail</vt:lpstr>
      <vt:lpstr>Jesus Did Not Fail</vt:lpstr>
      <vt:lpstr>Jesus Did Not Fail</vt:lpstr>
      <vt:lpstr>Jesus Did Not Fail</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50</cp:revision>
  <dcterms:created xsi:type="dcterms:W3CDTF">2008-03-16T18:22:36Z</dcterms:created>
  <dcterms:modified xsi:type="dcterms:W3CDTF">2021-06-07T15:57:53Z</dcterms:modified>
</cp:coreProperties>
</file>