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2" r:id="rId2"/>
  </p:sldMasterIdLst>
  <p:notesMasterIdLst>
    <p:notesMasterId r:id="rId12"/>
  </p:notesMasterIdLst>
  <p:sldIdLst>
    <p:sldId id="556" r:id="rId3"/>
    <p:sldId id="557" r:id="rId4"/>
    <p:sldId id="558" r:id="rId5"/>
    <p:sldId id="559" r:id="rId6"/>
    <p:sldId id="560" r:id="rId7"/>
    <p:sldId id="561" r:id="rId8"/>
    <p:sldId id="562" r:id="rId9"/>
    <p:sldId id="563" r:id="rId10"/>
    <p:sldId id="55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93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9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58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>
            <a:extLst>
              <a:ext uri="{FF2B5EF4-FFF2-40B4-BE49-F238E27FC236}">
                <a16:creationId xmlns:a16="http://schemas.microsoft.com/office/drawing/2014/main" id="{D82A8847-DC07-4238-BEF2-42CCD38AA76B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3011" name="Freeform 3">
              <a:extLst>
                <a:ext uri="{FF2B5EF4-FFF2-40B4-BE49-F238E27FC236}">
                  <a16:creationId xmlns:a16="http://schemas.microsoft.com/office/drawing/2014/main" id="{95CD5355-A856-4675-A112-DFF5D66A20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12" name="Group 4">
              <a:extLst>
                <a:ext uri="{FF2B5EF4-FFF2-40B4-BE49-F238E27FC236}">
                  <a16:creationId xmlns:a16="http://schemas.microsoft.com/office/drawing/2014/main" id="{7C4ADA33-43CC-4CC0-998C-BF954475F17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3013" name="Oval 5">
                <a:extLst>
                  <a:ext uri="{FF2B5EF4-FFF2-40B4-BE49-F238E27FC236}">
                    <a16:creationId xmlns:a16="http://schemas.microsoft.com/office/drawing/2014/main" id="{C86BE03B-69A8-4B3A-85CA-B5B06F5DA5F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4" name="Oval 6">
                <a:extLst>
                  <a:ext uri="{FF2B5EF4-FFF2-40B4-BE49-F238E27FC236}">
                    <a16:creationId xmlns:a16="http://schemas.microsoft.com/office/drawing/2014/main" id="{C9CB2D87-1E16-4E36-ABC3-6D17CE6EB8E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5" name="Oval 7">
                <a:extLst>
                  <a:ext uri="{FF2B5EF4-FFF2-40B4-BE49-F238E27FC236}">
                    <a16:creationId xmlns:a16="http://schemas.microsoft.com/office/drawing/2014/main" id="{42CBECF4-65B9-4A5E-A6C5-DB2508366B3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6" name="Oval 8">
                <a:extLst>
                  <a:ext uri="{FF2B5EF4-FFF2-40B4-BE49-F238E27FC236}">
                    <a16:creationId xmlns:a16="http://schemas.microsoft.com/office/drawing/2014/main" id="{1293F3F5-B98D-4FCB-BE4F-045236663E3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7" name="Oval 9">
                <a:extLst>
                  <a:ext uri="{FF2B5EF4-FFF2-40B4-BE49-F238E27FC236}">
                    <a16:creationId xmlns:a16="http://schemas.microsoft.com/office/drawing/2014/main" id="{B2621CA9-77F4-425F-B2F9-A0435E3B297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8" name="Freeform 10">
                <a:extLst>
                  <a:ext uri="{FF2B5EF4-FFF2-40B4-BE49-F238E27FC236}">
                    <a16:creationId xmlns:a16="http://schemas.microsoft.com/office/drawing/2014/main" id="{BEDA559E-DF97-4F1C-83AB-62DAE1FC43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9" name="Freeform 11">
                <a:extLst>
                  <a:ext uri="{FF2B5EF4-FFF2-40B4-BE49-F238E27FC236}">
                    <a16:creationId xmlns:a16="http://schemas.microsoft.com/office/drawing/2014/main" id="{A62B2C7E-93C6-4086-8CBC-DD3AFCD793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0" name="Freeform 12">
                <a:extLst>
                  <a:ext uri="{FF2B5EF4-FFF2-40B4-BE49-F238E27FC236}">
                    <a16:creationId xmlns:a16="http://schemas.microsoft.com/office/drawing/2014/main" id="{771B8D15-8054-400E-B24A-5DD05E97A8C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1" name="Freeform 13">
                <a:extLst>
                  <a:ext uri="{FF2B5EF4-FFF2-40B4-BE49-F238E27FC236}">
                    <a16:creationId xmlns:a16="http://schemas.microsoft.com/office/drawing/2014/main" id="{2502A94B-F349-4BE3-978D-006417DB3E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2" name="Freeform 14">
                <a:extLst>
                  <a:ext uri="{FF2B5EF4-FFF2-40B4-BE49-F238E27FC236}">
                    <a16:creationId xmlns:a16="http://schemas.microsoft.com/office/drawing/2014/main" id="{CFB0F9D8-D2B1-4688-B4B7-B291CE0D8EB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3" name="Oval 15">
                <a:extLst>
                  <a:ext uri="{FF2B5EF4-FFF2-40B4-BE49-F238E27FC236}">
                    <a16:creationId xmlns:a16="http://schemas.microsoft.com/office/drawing/2014/main" id="{19A5435A-0701-4C3B-80D2-274C1371EB9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4" name="Group 16">
              <a:extLst>
                <a:ext uri="{FF2B5EF4-FFF2-40B4-BE49-F238E27FC236}">
                  <a16:creationId xmlns:a16="http://schemas.microsoft.com/office/drawing/2014/main" id="{0E329640-0111-4C89-82CB-8CD37203A4B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3025" name="Oval 17">
                <a:extLst>
                  <a:ext uri="{FF2B5EF4-FFF2-40B4-BE49-F238E27FC236}">
                    <a16:creationId xmlns:a16="http://schemas.microsoft.com/office/drawing/2014/main" id="{3F2EF626-3730-465B-9EF1-42589EF921A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6" name="Oval 18">
                <a:extLst>
                  <a:ext uri="{FF2B5EF4-FFF2-40B4-BE49-F238E27FC236}">
                    <a16:creationId xmlns:a16="http://schemas.microsoft.com/office/drawing/2014/main" id="{C11F4459-DF75-4154-8431-9743F8B3437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7" name="Oval 19">
                <a:extLst>
                  <a:ext uri="{FF2B5EF4-FFF2-40B4-BE49-F238E27FC236}">
                    <a16:creationId xmlns:a16="http://schemas.microsoft.com/office/drawing/2014/main" id="{029BB04C-C0BD-420B-9FE0-370D4462DF0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8" name="Oval 20">
                <a:extLst>
                  <a:ext uri="{FF2B5EF4-FFF2-40B4-BE49-F238E27FC236}">
                    <a16:creationId xmlns:a16="http://schemas.microsoft.com/office/drawing/2014/main" id="{1BD04013-8F02-43EC-AB33-32906FD4000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9" name="Oval 21">
                <a:extLst>
                  <a:ext uri="{FF2B5EF4-FFF2-40B4-BE49-F238E27FC236}">
                    <a16:creationId xmlns:a16="http://schemas.microsoft.com/office/drawing/2014/main" id="{70DE1A49-4212-42D4-AC51-0D288A16933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0" name="Oval 22">
                <a:extLst>
                  <a:ext uri="{FF2B5EF4-FFF2-40B4-BE49-F238E27FC236}">
                    <a16:creationId xmlns:a16="http://schemas.microsoft.com/office/drawing/2014/main" id="{3CC0E550-479D-45DD-92A8-18872EB8ED9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1" name="Oval 23">
                <a:extLst>
                  <a:ext uri="{FF2B5EF4-FFF2-40B4-BE49-F238E27FC236}">
                    <a16:creationId xmlns:a16="http://schemas.microsoft.com/office/drawing/2014/main" id="{5ABD47A8-E167-4A9F-AEC4-043738CA100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2" name="Oval 24">
                <a:extLst>
                  <a:ext uri="{FF2B5EF4-FFF2-40B4-BE49-F238E27FC236}">
                    <a16:creationId xmlns:a16="http://schemas.microsoft.com/office/drawing/2014/main" id="{E4B40D55-8983-42BD-B3F2-069F653930F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3" name="Freeform 25">
                <a:extLst>
                  <a:ext uri="{FF2B5EF4-FFF2-40B4-BE49-F238E27FC236}">
                    <a16:creationId xmlns:a16="http://schemas.microsoft.com/office/drawing/2014/main" id="{68995E70-812E-4FFB-8FB0-77339D613C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4" name="Freeform 26">
                <a:extLst>
                  <a:ext uri="{FF2B5EF4-FFF2-40B4-BE49-F238E27FC236}">
                    <a16:creationId xmlns:a16="http://schemas.microsoft.com/office/drawing/2014/main" id="{9A0276FD-0121-456A-84EE-125DBB0B41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5" name="Freeform 27">
                <a:extLst>
                  <a:ext uri="{FF2B5EF4-FFF2-40B4-BE49-F238E27FC236}">
                    <a16:creationId xmlns:a16="http://schemas.microsoft.com/office/drawing/2014/main" id="{F4696EF1-5154-488B-8763-E998C8CEB1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6" name="Freeform 28">
                <a:extLst>
                  <a:ext uri="{FF2B5EF4-FFF2-40B4-BE49-F238E27FC236}">
                    <a16:creationId xmlns:a16="http://schemas.microsoft.com/office/drawing/2014/main" id="{3124A5E8-C9D7-49D7-AD95-2E39134D710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7" name="Freeform 29">
                <a:extLst>
                  <a:ext uri="{FF2B5EF4-FFF2-40B4-BE49-F238E27FC236}">
                    <a16:creationId xmlns:a16="http://schemas.microsoft.com/office/drawing/2014/main" id="{21C74381-316E-4980-915F-D5D49DBD17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8" name="Freeform 30">
                <a:extLst>
                  <a:ext uri="{FF2B5EF4-FFF2-40B4-BE49-F238E27FC236}">
                    <a16:creationId xmlns:a16="http://schemas.microsoft.com/office/drawing/2014/main" id="{3521A78B-ED47-4B70-ABA5-51DCD39611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9" name="Freeform 31">
                <a:extLst>
                  <a:ext uri="{FF2B5EF4-FFF2-40B4-BE49-F238E27FC236}">
                    <a16:creationId xmlns:a16="http://schemas.microsoft.com/office/drawing/2014/main" id="{D008A32B-C14C-40C1-8E9F-BADA39BB00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0" name="Freeform 32">
                <a:extLst>
                  <a:ext uri="{FF2B5EF4-FFF2-40B4-BE49-F238E27FC236}">
                    <a16:creationId xmlns:a16="http://schemas.microsoft.com/office/drawing/2014/main" id="{257B613E-B46E-4F65-AD50-92B8F8B739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1" name="Freeform 33">
                <a:extLst>
                  <a:ext uri="{FF2B5EF4-FFF2-40B4-BE49-F238E27FC236}">
                    <a16:creationId xmlns:a16="http://schemas.microsoft.com/office/drawing/2014/main" id="{9FEA8730-977D-4E7C-B28F-46BD7ED8B47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2" name="Freeform 34">
                <a:extLst>
                  <a:ext uri="{FF2B5EF4-FFF2-40B4-BE49-F238E27FC236}">
                    <a16:creationId xmlns:a16="http://schemas.microsoft.com/office/drawing/2014/main" id="{B21126EE-A1C5-44E2-9CE4-F5D36A851D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43" name="Group 35">
              <a:extLst>
                <a:ext uri="{FF2B5EF4-FFF2-40B4-BE49-F238E27FC236}">
                  <a16:creationId xmlns:a16="http://schemas.microsoft.com/office/drawing/2014/main" id="{83737016-A852-4B03-B29B-3894EFEABED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3044" name="Freeform 36">
                <a:extLst>
                  <a:ext uri="{FF2B5EF4-FFF2-40B4-BE49-F238E27FC236}">
                    <a16:creationId xmlns:a16="http://schemas.microsoft.com/office/drawing/2014/main" id="{B40C3A7B-E269-45CD-AD78-A58D3A8AC2F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5" name="Freeform 37">
                <a:extLst>
                  <a:ext uri="{FF2B5EF4-FFF2-40B4-BE49-F238E27FC236}">
                    <a16:creationId xmlns:a16="http://schemas.microsoft.com/office/drawing/2014/main" id="{45E6AF23-F648-42C2-A423-55CA921267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6" name="Freeform 38">
                <a:extLst>
                  <a:ext uri="{FF2B5EF4-FFF2-40B4-BE49-F238E27FC236}">
                    <a16:creationId xmlns:a16="http://schemas.microsoft.com/office/drawing/2014/main" id="{FEDE2BC2-25C8-49A1-BDAA-4FEAE2916A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7" name="Freeform 39">
                <a:extLst>
                  <a:ext uri="{FF2B5EF4-FFF2-40B4-BE49-F238E27FC236}">
                    <a16:creationId xmlns:a16="http://schemas.microsoft.com/office/drawing/2014/main" id="{46830F0E-BB71-4054-A90B-5516965F89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8" name="Freeform 40">
                <a:extLst>
                  <a:ext uri="{FF2B5EF4-FFF2-40B4-BE49-F238E27FC236}">
                    <a16:creationId xmlns:a16="http://schemas.microsoft.com/office/drawing/2014/main" id="{1D6F7683-7A77-4B1E-9E8F-C6A58C5D48C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9" name="Freeform 41">
                <a:extLst>
                  <a:ext uri="{FF2B5EF4-FFF2-40B4-BE49-F238E27FC236}">
                    <a16:creationId xmlns:a16="http://schemas.microsoft.com/office/drawing/2014/main" id="{71BAE76A-389F-41A0-896A-A851A1CFCF6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0" name="Freeform 42">
                <a:extLst>
                  <a:ext uri="{FF2B5EF4-FFF2-40B4-BE49-F238E27FC236}">
                    <a16:creationId xmlns:a16="http://schemas.microsoft.com/office/drawing/2014/main" id="{BDEEEB15-922E-4CAA-8474-BE9F41D4AE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1" name="Freeform 43">
                <a:extLst>
                  <a:ext uri="{FF2B5EF4-FFF2-40B4-BE49-F238E27FC236}">
                    <a16:creationId xmlns:a16="http://schemas.microsoft.com/office/drawing/2014/main" id="{44B4E4DF-ED1D-4872-928D-B9BAFDE5C39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2" name="Freeform 44">
                <a:extLst>
                  <a:ext uri="{FF2B5EF4-FFF2-40B4-BE49-F238E27FC236}">
                    <a16:creationId xmlns:a16="http://schemas.microsoft.com/office/drawing/2014/main" id="{35E1D170-5904-4DCE-A2A6-C03B8342E8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3" name="Freeform 45">
                <a:extLst>
                  <a:ext uri="{FF2B5EF4-FFF2-40B4-BE49-F238E27FC236}">
                    <a16:creationId xmlns:a16="http://schemas.microsoft.com/office/drawing/2014/main" id="{26179CAE-E1AF-4B95-956F-4538352345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4" name="Freeform 46">
                <a:extLst>
                  <a:ext uri="{FF2B5EF4-FFF2-40B4-BE49-F238E27FC236}">
                    <a16:creationId xmlns:a16="http://schemas.microsoft.com/office/drawing/2014/main" id="{8B04E5E2-A1EA-4E5F-B19B-C615C2574C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5" name="Oval 47">
                <a:extLst>
                  <a:ext uri="{FF2B5EF4-FFF2-40B4-BE49-F238E27FC236}">
                    <a16:creationId xmlns:a16="http://schemas.microsoft.com/office/drawing/2014/main" id="{95BE703A-8217-463D-91AA-3FC1F4D3588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6" name="Oval 48">
                <a:extLst>
                  <a:ext uri="{FF2B5EF4-FFF2-40B4-BE49-F238E27FC236}">
                    <a16:creationId xmlns:a16="http://schemas.microsoft.com/office/drawing/2014/main" id="{A6249A46-A6FF-4A90-8E28-B2221EE0107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7" name="Oval 49">
                <a:extLst>
                  <a:ext uri="{FF2B5EF4-FFF2-40B4-BE49-F238E27FC236}">
                    <a16:creationId xmlns:a16="http://schemas.microsoft.com/office/drawing/2014/main" id="{CC5E0B53-FD25-4F41-A2B6-C0A7FBDDC01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8" name="Oval 50">
                <a:extLst>
                  <a:ext uri="{FF2B5EF4-FFF2-40B4-BE49-F238E27FC236}">
                    <a16:creationId xmlns:a16="http://schemas.microsoft.com/office/drawing/2014/main" id="{EF9D985F-D009-488B-A219-E8986F8C017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9" name="Oval 51">
                <a:extLst>
                  <a:ext uri="{FF2B5EF4-FFF2-40B4-BE49-F238E27FC236}">
                    <a16:creationId xmlns:a16="http://schemas.microsoft.com/office/drawing/2014/main" id="{2686B195-67B5-4015-8590-7201F43B21B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0" name="Oval 52">
                <a:extLst>
                  <a:ext uri="{FF2B5EF4-FFF2-40B4-BE49-F238E27FC236}">
                    <a16:creationId xmlns:a16="http://schemas.microsoft.com/office/drawing/2014/main" id="{EACC2CD6-E13C-4EEF-8ECD-1C74ED8677A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61" name="Group 53">
              <a:extLst>
                <a:ext uri="{FF2B5EF4-FFF2-40B4-BE49-F238E27FC236}">
                  <a16:creationId xmlns:a16="http://schemas.microsoft.com/office/drawing/2014/main" id="{85EE3E22-9153-440D-9C91-62F658074EC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3062" name="Freeform 54">
                <a:extLst>
                  <a:ext uri="{FF2B5EF4-FFF2-40B4-BE49-F238E27FC236}">
                    <a16:creationId xmlns:a16="http://schemas.microsoft.com/office/drawing/2014/main" id="{3EF76707-06EF-441F-BC9B-63D6D2F38D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3" name="Freeform 55">
                <a:extLst>
                  <a:ext uri="{FF2B5EF4-FFF2-40B4-BE49-F238E27FC236}">
                    <a16:creationId xmlns:a16="http://schemas.microsoft.com/office/drawing/2014/main" id="{2DEF5FE9-5CC2-4F1C-A5AB-A03AC24C3B4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4" name="Freeform 56">
                <a:extLst>
                  <a:ext uri="{FF2B5EF4-FFF2-40B4-BE49-F238E27FC236}">
                    <a16:creationId xmlns:a16="http://schemas.microsoft.com/office/drawing/2014/main" id="{0D56D857-9587-4E8E-812A-AE2F34D1C5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5" name="Freeform 57">
                <a:extLst>
                  <a:ext uri="{FF2B5EF4-FFF2-40B4-BE49-F238E27FC236}">
                    <a16:creationId xmlns:a16="http://schemas.microsoft.com/office/drawing/2014/main" id="{0760EBC2-79DB-4474-B831-647BDFF7344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6" name="Freeform 58">
                <a:extLst>
                  <a:ext uri="{FF2B5EF4-FFF2-40B4-BE49-F238E27FC236}">
                    <a16:creationId xmlns:a16="http://schemas.microsoft.com/office/drawing/2014/main" id="{7EFC05AF-38B2-43E4-B52C-3059A15AEE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7" name="Freeform 59">
                <a:extLst>
                  <a:ext uri="{FF2B5EF4-FFF2-40B4-BE49-F238E27FC236}">
                    <a16:creationId xmlns:a16="http://schemas.microsoft.com/office/drawing/2014/main" id="{3CC149E5-1329-49D0-B9D5-5780CF580C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8" name="Freeform 60">
                <a:extLst>
                  <a:ext uri="{FF2B5EF4-FFF2-40B4-BE49-F238E27FC236}">
                    <a16:creationId xmlns:a16="http://schemas.microsoft.com/office/drawing/2014/main" id="{9EB61798-9E82-4F71-96A7-41008E02EDA2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3069" name="Group 61">
                <a:extLst>
                  <a:ext uri="{FF2B5EF4-FFF2-40B4-BE49-F238E27FC236}">
                    <a16:creationId xmlns:a16="http://schemas.microsoft.com/office/drawing/2014/main" id="{9F8865BF-EB96-4B46-8D87-29CCC9D464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3070" name="Oval 62">
                  <a:extLst>
                    <a:ext uri="{FF2B5EF4-FFF2-40B4-BE49-F238E27FC236}">
                      <a16:creationId xmlns:a16="http://schemas.microsoft.com/office/drawing/2014/main" id="{1749703D-0949-4A23-95E3-F6C76F0413F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1" name="Oval 63">
                  <a:extLst>
                    <a:ext uri="{FF2B5EF4-FFF2-40B4-BE49-F238E27FC236}">
                      <a16:creationId xmlns:a16="http://schemas.microsoft.com/office/drawing/2014/main" id="{1E2E61D4-5D9E-4B44-8486-B5ED6AFD23C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2" name="Oval 64">
                  <a:extLst>
                    <a:ext uri="{FF2B5EF4-FFF2-40B4-BE49-F238E27FC236}">
                      <a16:creationId xmlns:a16="http://schemas.microsoft.com/office/drawing/2014/main" id="{5EF97AA8-E88C-4426-8B40-0ABD1D4CA71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73" name="Oval 65">
                  <a:extLst>
                    <a:ext uri="{FF2B5EF4-FFF2-40B4-BE49-F238E27FC236}">
                      <a16:creationId xmlns:a16="http://schemas.microsoft.com/office/drawing/2014/main" id="{FDFB222D-9B56-4A9D-A2F6-047A5F528D1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3074" name="Rectangle 66">
            <a:extLst>
              <a:ext uri="{FF2B5EF4-FFF2-40B4-BE49-F238E27FC236}">
                <a16:creationId xmlns:a16="http://schemas.microsoft.com/office/drawing/2014/main" id="{66370DA9-75D4-4295-8B48-DF9C60E8AD0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3075" name="Rectangle 67">
            <a:extLst>
              <a:ext uri="{FF2B5EF4-FFF2-40B4-BE49-F238E27FC236}">
                <a16:creationId xmlns:a16="http://schemas.microsoft.com/office/drawing/2014/main" id="{A2E8B2E1-D9DA-4390-B2DA-3B4370ECF1E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3076" name="Rectangle 68">
            <a:extLst>
              <a:ext uri="{FF2B5EF4-FFF2-40B4-BE49-F238E27FC236}">
                <a16:creationId xmlns:a16="http://schemas.microsoft.com/office/drawing/2014/main" id="{E9E5D486-2086-4C0E-8C15-A66CC92B13B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3077" name="Rectangle 69">
            <a:extLst>
              <a:ext uri="{FF2B5EF4-FFF2-40B4-BE49-F238E27FC236}">
                <a16:creationId xmlns:a16="http://schemas.microsoft.com/office/drawing/2014/main" id="{CA1C4C31-9F22-47B8-A623-E68779CB23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3078" name="Rectangle 70">
            <a:extLst>
              <a:ext uri="{FF2B5EF4-FFF2-40B4-BE49-F238E27FC236}">
                <a16:creationId xmlns:a16="http://schemas.microsoft.com/office/drawing/2014/main" id="{EB15764A-0441-4803-B863-CABB1A886E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EA8FEEA-A3D4-4EC9-9996-24787B1EA4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552741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7190-1C57-4F87-BF7C-25AA0B54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0B8F-5876-4143-94BE-268C973FC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5AAA8-9CD5-438D-9A1E-DA4357EB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5F308-BDAF-466D-9598-8C4FB5CEF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2A2E6-D4CF-428C-BA6B-F7629A74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17349-3DE4-4EAC-AF34-6058EB3B8D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035752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22A6B-0B3E-4324-8F81-D9D88EC55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1E516-0048-4600-A7C2-8EA45CFFA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54BD7-F31C-4BD8-99FA-C74CCD8E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57946-7664-433A-B8D3-EFE515E6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26636-E75F-4196-83C5-E2ECE724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09B6F-F7C9-4CC1-BD12-4CA7623E68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587304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AC19C-DE45-409A-A200-0940DD53D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56ABC-1F88-4DF2-A03C-AFFE83BCC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5F5CD-6672-4058-9262-0AD20366C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25447-511F-40B8-9AEC-029C7FEEC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CDF1A-1AE6-4B20-A544-2E5EBB9E9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5AA57C-A705-4888-8CAC-10FABBBB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5D1CE-3638-4764-B3D6-0679E99D0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553715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14C2-9DD0-4B54-8932-D985F20C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A652B-B026-4E8B-8FCB-1691C71AB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A224A-0317-43CD-967B-47677B94D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27C11F-5F83-4AC1-B9F2-814DB624C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75C781-A487-43C2-9A36-DCE2646CB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F55285-0D6B-4534-AED8-666D191DA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80A631-CE88-45D6-9A55-7A546AF0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D631AC-6F00-4047-B03A-1C344C20D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0C7F0-9461-482E-91C1-483A81FC98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223790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2409-493B-43FD-B166-AF796DB4E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4D952-DCC3-4A84-8B7A-DF4BBD9CB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2B977E-AE5D-49AA-AB38-3126BF333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B4270F-2B10-43D1-8417-3F108DAF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3612B-32DB-4D1E-88EB-C71ABEC2BE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076912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525F44-5FAA-43B2-B171-83874BA6D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989097-9072-4EF3-93D7-49D34C15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99C12-847F-4CDA-8ED9-EE76717A1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B789E-B55B-424B-BB6E-EE938B2A3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750266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60D9-89AB-41B7-ADAB-E3E7176CB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989CF-D4DA-4C33-81C2-00A4DEF4C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BA6CE-EFA4-4C1F-BD33-3D5995228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ACC87-F54A-4A11-B8FC-470682420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9890B-D82C-4482-A5A2-98F593B7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77CFB-5B1A-421C-9890-751A295BB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55266-6FDC-4857-845E-E8A5E75082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66220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15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922AC-44AD-4154-B65B-48805869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FF364-1225-4F0A-9FB2-99785A8A7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9A3A86-76C1-471C-8E2F-E3E710BC7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24505-940D-4270-A76D-ED0F749AE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2B818-BF4F-4F35-99B3-83E2D23C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D0770-7C82-42D3-8C2A-05E2F0B9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C6545-E54A-449B-99E9-590D37D4D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895252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DBE1C-CCC6-44F2-990E-E8FB220C7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6A304-9A64-4C74-A29A-556768D68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8E1CF-5DB0-4898-BEED-506BCEA0A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AB518-7096-4583-B475-7D212CF04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96E3B-28C1-410B-9E5B-4D4231EAF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BD5BB-56D1-427D-8F2E-2658F74BB8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328494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3CCB0-0B88-4568-A1CA-3DF3F9D21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7DF84D-E6DF-4D18-8B08-6C0F07CB0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4D4A7-5020-4C1E-B853-27DE8BB8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7A8C4-6853-4ED2-9FEB-E30D4E00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6C87F-0027-40DC-9948-57187B4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081E7-0895-477E-929F-6DC462F9D1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086815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2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48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9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2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8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1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57781-2F6A-4BB9-A875-72B893207BF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85512-42A3-4545-AD53-24D4740B2A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28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>
            <a:extLst>
              <a:ext uri="{FF2B5EF4-FFF2-40B4-BE49-F238E27FC236}">
                <a16:creationId xmlns:a16="http://schemas.microsoft.com/office/drawing/2014/main" id="{3CE2A9CB-610A-4A37-BA5F-054801572A7A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987" name="Group 3">
            <a:extLst>
              <a:ext uri="{FF2B5EF4-FFF2-40B4-BE49-F238E27FC236}">
                <a16:creationId xmlns:a16="http://schemas.microsoft.com/office/drawing/2014/main" id="{0C57F691-2A36-4E0C-9858-60E4A20B44EB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1988" name="Freeform 4">
              <a:extLst>
                <a:ext uri="{FF2B5EF4-FFF2-40B4-BE49-F238E27FC236}">
                  <a16:creationId xmlns:a16="http://schemas.microsoft.com/office/drawing/2014/main" id="{40E6FEB4-0FD2-4A0E-8F9C-01F46FD375E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89" name="Group 5">
              <a:extLst>
                <a:ext uri="{FF2B5EF4-FFF2-40B4-BE49-F238E27FC236}">
                  <a16:creationId xmlns:a16="http://schemas.microsoft.com/office/drawing/2014/main" id="{7AF2D970-DC39-40F6-86C0-F0BB8ABA4CA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990" name="Oval 6">
                <a:extLst>
                  <a:ext uri="{FF2B5EF4-FFF2-40B4-BE49-F238E27FC236}">
                    <a16:creationId xmlns:a16="http://schemas.microsoft.com/office/drawing/2014/main" id="{9718142C-64E7-405C-AAD3-A4D154A79A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1" name="Oval 7">
                <a:extLst>
                  <a:ext uri="{FF2B5EF4-FFF2-40B4-BE49-F238E27FC236}">
                    <a16:creationId xmlns:a16="http://schemas.microsoft.com/office/drawing/2014/main" id="{0786A9A7-EDAD-48EF-9C0D-CA6B332FC7F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2" name="Oval 8">
                <a:extLst>
                  <a:ext uri="{FF2B5EF4-FFF2-40B4-BE49-F238E27FC236}">
                    <a16:creationId xmlns:a16="http://schemas.microsoft.com/office/drawing/2014/main" id="{F1C4665F-9AFA-4B86-9CB7-B742B0A9834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3" name="Oval 9">
                <a:extLst>
                  <a:ext uri="{FF2B5EF4-FFF2-40B4-BE49-F238E27FC236}">
                    <a16:creationId xmlns:a16="http://schemas.microsoft.com/office/drawing/2014/main" id="{0AED69C5-0DE8-42BE-B110-DA5EE78EAAC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4" name="Oval 10">
                <a:extLst>
                  <a:ext uri="{FF2B5EF4-FFF2-40B4-BE49-F238E27FC236}">
                    <a16:creationId xmlns:a16="http://schemas.microsoft.com/office/drawing/2014/main" id="{0A124B05-7419-46FF-A692-B99195BC3A1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5" name="Freeform 11">
                <a:extLst>
                  <a:ext uri="{FF2B5EF4-FFF2-40B4-BE49-F238E27FC236}">
                    <a16:creationId xmlns:a16="http://schemas.microsoft.com/office/drawing/2014/main" id="{1C2A25A9-ADE0-40DF-9288-2C9C578B5A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6" name="Freeform 12">
                <a:extLst>
                  <a:ext uri="{FF2B5EF4-FFF2-40B4-BE49-F238E27FC236}">
                    <a16:creationId xmlns:a16="http://schemas.microsoft.com/office/drawing/2014/main" id="{148ACBB8-822D-4739-85FA-0914B49F31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7" name="Freeform 13">
                <a:extLst>
                  <a:ext uri="{FF2B5EF4-FFF2-40B4-BE49-F238E27FC236}">
                    <a16:creationId xmlns:a16="http://schemas.microsoft.com/office/drawing/2014/main" id="{180D592C-F235-4BBC-95E3-A1740D3961A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8" name="Freeform 14">
                <a:extLst>
                  <a:ext uri="{FF2B5EF4-FFF2-40B4-BE49-F238E27FC236}">
                    <a16:creationId xmlns:a16="http://schemas.microsoft.com/office/drawing/2014/main" id="{94D95C70-036B-4EA8-A3C1-5BEB5CF11B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9" name="Freeform 15">
                <a:extLst>
                  <a:ext uri="{FF2B5EF4-FFF2-40B4-BE49-F238E27FC236}">
                    <a16:creationId xmlns:a16="http://schemas.microsoft.com/office/drawing/2014/main" id="{D05D9AA5-629B-4700-8EBE-4B4F307C36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0" name="Oval 16">
                <a:extLst>
                  <a:ext uri="{FF2B5EF4-FFF2-40B4-BE49-F238E27FC236}">
                    <a16:creationId xmlns:a16="http://schemas.microsoft.com/office/drawing/2014/main" id="{4E7BC191-36A8-4C40-AF69-3A7A6E56F1B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01" name="Group 17">
              <a:extLst>
                <a:ext uri="{FF2B5EF4-FFF2-40B4-BE49-F238E27FC236}">
                  <a16:creationId xmlns:a16="http://schemas.microsoft.com/office/drawing/2014/main" id="{11C5D3FC-EB02-41A1-9B7F-12E1536A794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2002" name="Oval 18">
                <a:extLst>
                  <a:ext uri="{FF2B5EF4-FFF2-40B4-BE49-F238E27FC236}">
                    <a16:creationId xmlns:a16="http://schemas.microsoft.com/office/drawing/2014/main" id="{20F9B47A-D7BC-41B8-9A47-AF0A8562E60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3" name="Oval 19">
                <a:extLst>
                  <a:ext uri="{FF2B5EF4-FFF2-40B4-BE49-F238E27FC236}">
                    <a16:creationId xmlns:a16="http://schemas.microsoft.com/office/drawing/2014/main" id="{A601E008-79E0-446E-BB3D-135B88B8BC7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4" name="Oval 20">
                <a:extLst>
                  <a:ext uri="{FF2B5EF4-FFF2-40B4-BE49-F238E27FC236}">
                    <a16:creationId xmlns:a16="http://schemas.microsoft.com/office/drawing/2014/main" id="{E1906365-D1C5-418E-B3B5-7ABB3BBAF8E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5" name="Oval 21">
                <a:extLst>
                  <a:ext uri="{FF2B5EF4-FFF2-40B4-BE49-F238E27FC236}">
                    <a16:creationId xmlns:a16="http://schemas.microsoft.com/office/drawing/2014/main" id="{52133553-B2B9-45F2-ADCC-EDE41D339AD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6" name="Oval 22">
                <a:extLst>
                  <a:ext uri="{FF2B5EF4-FFF2-40B4-BE49-F238E27FC236}">
                    <a16:creationId xmlns:a16="http://schemas.microsoft.com/office/drawing/2014/main" id="{DB2BA5E2-16A8-453C-BDF7-ACCD7CAAC1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7" name="Oval 23">
                <a:extLst>
                  <a:ext uri="{FF2B5EF4-FFF2-40B4-BE49-F238E27FC236}">
                    <a16:creationId xmlns:a16="http://schemas.microsoft.com/office/drawing/2014/main" id="{CD7B7322-29FF-49A3-A77D-D7FEACD5511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8" name="Oval 24">
                <a:extLst>
                  <a:ext uri="{FF2B5EF4-FFF2-40B4-BE49-F238E27FC236}">
                    <a16:creationId xmlns:a16="http://schemas.microsoft.com/office/drawing/2014/main" id="{6ABCF92D-ED9C-4B61-9B06-1A01BA344EF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9" name="Oval 25">
                <a:extLst>
                  <a:ext uri="{FF2B5EF4-FFF2-40B4-BE49-F238E27FC236}">
                    <a16:creationId xmlns:a16="http://schemas.microsoft.com/office/drawing/2014/main" id="{3699BF7B-38BD-4701-9EE5-893DC94E578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0" name="Freeform 26">
                <a:extLst>
                  <a:ext uri="{FF2B5EF4-FFF2-40B4-BE49-F238E27FC236}">
                    <a16:creationId xmlns:a16="http://schemas.microsoft.com/office/drawing/2014/main" id="{43AC3D20-5F51-49F8-BF17-FA678856A3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1" name="Freeform 27">
                <a:extLst>
                  <a:ext uri="{FF2B5EF4-FFF2-40B4-BE49-F238E27FC236}">
                    <a16:creationId xmlns:a16="http://schemas.microsoft.com/office/drawing/2014/main" id="{F29D0A2B-002B-48A6-9C87-2FF111785F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2" name="Freeform 28">
                <a:extLst>
                  <a:ext uri="{FF2B5EF4-FFF2-40B4-BE49-F238E27FC236}">
                    <a16:creationId xmlns:a16="http://schemas.microsoft.com/office/drawing/2014/main" id="{D2C2103B-97DD-4D0A-833F-6D73573D1B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3" name="Freeform 29">
                <a:extLst>
                  <a:ext uri="{FF2B5EF4-FFF2-40B4-BE49-F238E27FC236}">
                    <a16:creationId xmlns:a16="http://schemas.microsoft.com/office/drawing/2014/main" id="{A7765BC7-8421-4105-B9D5-9D0868D49B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4" name="Freeform 30">
                <a:extLst>
                  <a:ext uri="{FF2B5EF4-FFF2-40B4-BE49-F238E27FC236}">
                    <a16:creationId xmlns:a16="http://schemas.microsoft.com/office/drawing/2014/main" id="{B5904AB0-58CC-430A-9CEB-FFDB759C64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5" name="Freeform 31">
                <a:extLst>
                  <a:ext uri="{FF2B5EF4-FFF2-40B4-BE49-F238E27FC236}">
                    <a16:creationId xmlns:a16="http://schemas.microsoft.com/office/drawing/2014/main" id="{E389FEEB-F39D-4EA2-8CFD-5F94988AA5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6" name="Freeform 32">
                <a:extLst>
                  <a:ext uri="{FF2B5EF4-FFF2-40B4-BE49-F238E27FC236}">
                    <a16:creationId xmlns:a16="http://schemas.microsoft.com/office/drawing/2014/main" id="{36B79AA0-0507-43A8-B43E-FB9B7874C3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7" name="Freeform 33">
                <a:extLst>
                  <a:ext uri="{FF2B5EF4-FFF2-40B4-BE49-F238E27FC236}">
                    <a16:creationId xmlns:a16="http://schemas.microsoft.com/office/drawing/2014/main" id="{5B60B180-E57B-41C7-A45E-D6DC2C41A76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8" name="Freeform 34">
                <a:extLst>
                  <a:ext uri="{FF2B5EF4-FFF2-40B4-BE49-F238E27FC236}">
                    <a16:creationId xmlns:a16="http://schemas.microsoft.com/office/drawing/2014/main" id="{3A0B09B8-BE87-4E5C-A6A7-92A5827E43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9" name="Freeform 35">
                <a:extLst>
                  <a:ext uri="{FF2B5EF4-FFF2-40B4-BE49-F238E27FC236}">
                    <a16:creationId xmlns:a16="http://schemas.microsoft.com/office/drawing/2014/main" id="{6B9B09D0-81AA-4E23-8469-0960FD09A0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20" name="Group 36">
              <a:extLst>
                <a:ext uri="{FF2B5EF4-FFF2-40B4-BE49-F238E27FC236}">
                  <a16:creationId xmlns:a16="http://schemas.microsoft.com/office/drawing/2014/main" id="{D6CDDB31-CEF8-406A-A8FA-6395D3C3479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2021" name="Freeform 37">
                <a:extLst>
                  <a:ext uri="{FF2B5EF4-FFF2-40B4-BE49-F238E27FC236}">
                    <a16:creationId xmlns:a16="http://schemas.microsoft.com/office/drawing/2014/main" id="{198F9406-264F-4F41-8DE8-4E3DD06A1BE4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Freeform 38">
                <a:extLst>
                  <a:ext uri="{FF2B5EF4-FFF2-40B4-BE49-F238E27FC236}">
                    <a16:creationId xmlns:a16="http://schemas.microsoft.com/office/drawing/2014/main" id="{0777B478-18F7-4784-8A68-9BB8F04066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Freeform 39">
                <a:extLst>
                  <a:ext uri="{FF2B5EF4-FFF2-40B4-BE49-F238E27FC236}">
                    <a16:creationId xmlns:a16="http://schemas.microsoft.com/office/drawing/2014/main" id="{AEC04DC1-EDB5-47A1-BE01-299E8D4592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Freeform 40">
                <a:extLst>
                  <a:ext uri="{FF2B5EF4-FFF2-40B4-BE49-F238E27FC236}">
                    <a16:creationId xmlns:a16="http://schemas.microsoft.com/office/drawing/2014/main" id="{A215C9E9-8F05-4231-AE9C-2D809C4183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5" name="Freeform 41">
                <a:extLst>
                  <a:ext uri="{FF2B5EF4-FFF2-40B4-BE49-F238E27FC236}">
                    <a16:creationId xmlns:a16="http://schemas.microsoft.com/office/drawing/2014/main" id="{23D9E1EB-C129-43A2-A37F-28C75E2AE1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Freeform 42">
                <a:extLst>
                  <a:ext uri="{FF2B5EF4-FFF2-40B4-BE49-F238E27FC236}">
                    <a16:creationId xmlns:a16="http://schemas.microsoft.com/office/drawing/2014/main" id="{5B27AB80-9DA6-4F88-ABE1-066DA851A0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7" name="Freeform 43">
                <a:extLst>
                  <a:ext uri="{FF2B5EF4-FFF2-40B4-BE49-F238E27FC236}">
                    <a16:creationId xmlns:a16="http://schemas.microsoft.com/office/drawing/2014/main" id="{F90D9EA7-2D77-4121-892E-EBB60BAEAE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8" name="Freeform 44">
                <a:extLst>
                  <a:ext uri="{FF2B5EF4-FFF2-40B4-BE49-F238E27FC236}">
                    <a16:creationId xmlns:a16="http://schemas.microsoft.com/office/drawing/2014/main" id="{5DC2EA3A-5C79-4A5A-AAC5-E4DCE0B517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9" name="Freeform 45">
                <a:extLst>
                  <a:ext uri="{FF2B5EF4-FFF2-40B4-BE49-F238E27FC236}">
                    <a16:creationId xmlns:a16="http://schemas.microsoft.com/office/drawing/2014/main" id="{F998C08D-2BD5-4DF5-8B61-6C965A3DB9E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0" name="Freeform 46">
                <a:extLst>
                  <a:ext uri="{FF2B5EF4-FFF2-40B4-BE49-F238E27FC236}">
                    <a16:creationId xmlns:a16="http://schemas.microsoft.com/office/drawing/2014/main" id="{B95186E8-BE6B-432D-A583-35F2CEA6B4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1" name="Freeform 47">
                <a:extLst>
                  <a:ext uri="{FF2B5EF4-FFF2-40B4-BE49-F238E27FC236}">
                    <a16:creationId xmlns:a16="http://schemas.microsoft.com/office/drawing/2014/main" id="{74064A7F-3763-46ED-B0F2-4D295010632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2" name="Oval 48">
                <a:extLst>
                  <a:ext uri="{FF2B5EF4-FFF2-40B4-BE49-F238E27FC236}">
                    <a16:creationId xmlns:a16="http://schemas.microsoft.com/office/drawing/2014/main" id="{38CA2CA6-B0EC-421D-BFCB-67396BE3214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3" name="Oval 49">
                <a:extLst>
                  <a:ext uri="{FF2B5EF4-FFF2-40B4-BE49-F238E27FC236}">
                    <a16:creationId xmlns:a16="http://schemas.microsoft.com/office/drawing/2014/main" id="{CD508EEB-B5DE-4C08-B1C7-DE6A62E5B0F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4" name="Oval 50">
                <a:extLst>
                  <a:ext uri="{FF2B5EF4-FFF2-40B4-BE49-F238E27FC236}">
                    <a16:creationId xmlns:a16="http://schemas.microsoft.com/office/drawing/2014/main" id="{E63460FF-F49F-4C93-9238-52E5234B508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5" name="Oval 51">
                <a:extLst>
                  <a:ext uri="{FF2B5EF4-FFF2-40B4-BE49-F238E27FC236}">
                    <a16:creationId xmlns:a16="http://schemas.microsoft.com/office/drawing/2014/main" id="{C673DF0F-1817-4D82-B7E6-D2A1146C81F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6" name="Oval 52">
                <a:extLst>
                  <a:ext uri="{FF2B5EF4-FFF2-40B4-BE49-F238E27FC236}">
                    <a16:creationId xmlns:a16="http://schemas.microsoft.com/office/drawing/2014/main" id="{22589C0B-0D7B-41D0-9FEF-881B7D1FFD0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Oval 53">
                <a:extLst>
                  <a:ext uri="{FF2B5EF4-FFF2-40B4-BE49-F238E27FC236}">
                    <a16:creationId xmlns:a16="http://schemas.microsoft.com/office/drawing/2014/main" id="{F667872F-2331-4A26-B4F2-387D2CDE5CD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38" name="Group 54">
              <a:extLst>
                <a:ext uri="{FF2B5EF4-FFF2-40B4-BE49-F238E27FC236}">
                  <a16:creationId xmlns:a16="http://schemas.microsoft.com/office/drawing/2014/main" id="{B798F274-EF5F-4CBF-959F-3FBB4016888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2039" name="Freeform 55">
                <a:extLst>
                  <a:ext uri="{FF2B5EF4-FFF2-40B4-BE49-F238E27FC236}">
                    <a16:creationId xmlns:a16="http://schemas.microsoft.com/office/drawing/2014/main" id="{51A2FABF-C028-4031-9ADC-5BE3444BB0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Freeform 56">
                <a:extLst>
                  <a:ext uri="{FF2B5EF4-FFF2-40B4-BE49-F238E27FC236}">
                    <a16:creationId xmlns:a16="http://schemas.microsoft.com/office/drawing/2014/main" id="{0F70ED51-02F4-4E45-9BD6-76AA5C92FE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1" name="Freeform 57">
                <a:extLst>
                  <a:ext uri="{FF2B5EF4-FFF2-40B4-BE49-F238E27FC236}">
                    <a16:creationId xmlns:a16="http://schemas.microsoft.com/office/drawing/2014/main" id="{CE4C44FA-B142-4952-93C7-97165C69A90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2" name="Freeform 58">
                <a:extLst>
                  <a:ext uri="{FF2B5EF4-FFF2-40B4-BE49-F238E27FC236}">
                    <a16:creationId xmlns:a16="http://schemas.microsoft.com/office/drawing/2014/main" id="{CE59C69A-3F99-4746-A633-A3F8BC45328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3" name="Freeform 59">
                <a:extLst>
                  <a:ext uri="{FF2B5EF4-FFF2-40B4-BE49-F238E27FC236}">
                    <a16:creationId xmlns:a16="http://schemas.microsoft.com/office/drawing/2014/main" id="{F5EAF6A4-9711-4D85-9DC9-B12927266ED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4" name="Freeform 60">
                <a:extLst>
                  <a:ext uri="{FF2B5EF4-FFF2-40B4-BE49-F238E27FC236}">
                    <a16:creationId xmlns:a16="http://schemas.microsoft.com/office/drawing/2014/main" id="{B85FFB64-BDBA-4BD7-B41D-58ED994464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5" name="Freeform 61">
                <a:extLst>
                  <a:ext uri="{FF2B5EF4-FFF2-40B4-BE49-F238E27FC236}">
                    <a16:creationId xmlns:a16="http://schemas.microsoft.com/office/drawing/2014/main" id="{A57626CC-528C-4BD6-8F18-8F7E7613936D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046" name="Group 62">
                <a:extLst>
                  <a:ext uri="{FF2B5EF4-FFF2-40B4-BE49-F238E27FC236}">
                    <a16:creationId xmlns:a16="http://schemas.microsoft.com/office/drawing/2014/main" id="{83441C5E-471E-4A5C-81A7-6210A43D15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2047" name="Oval 63">
                  <a:extLst>
                    <a:ext uri="{FF2B5EF4-FFF2-40B4-BE49-F238E27FC236}">
                      <a16:creationId xmlns:a16="http://schemas.microsoft.com/office/drawing/2014/main" id="{2EE26706-7FE9-4D89-944F-C90030694B7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8" name="Oval 64">
                  <a:extLst>
                    <a:ext uri="{FF2B5EF4-FFF2-40B4-BE49-F238E27FC236}">
                      <a16:creationId xmlns:a16="http://schemas.microsoft.com/office/drawing/2014/main" id="{E6C67048-D4EA-45A3-84F6-79B432A04CB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9" name="Oval 65">
                  <a:extLst>
                    <a:ext uri="{FF2B5EF4-FFF2-40B4-BE49-F238E27FC236}">
                      <a16:creationId xmlns:a16="http://schemas.microsoft.com/office/drawing/2014/main" id="{8E90740B-0844-47A0-AC52-4049B4D8412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0" name="Oval 66">
                  <a:extLst>
                    <a:ext uri="{FF2B5EF4-FFF2-40B4-BE49-F238E27FC236}">
                      <a16:creationId xmlns:a16="http://schemas.microsoft.com/office/drawing/2014/main" id="{EBBB2374-530E-45AA-A214-6A980FDBD69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2051" name="Rectangle 67">
            <a:extLst>
              <a:ext uri="{FF2B5EF4-FFF2-40B4-BE49-F238E27FC236}">
                <a16:creationId xmlns:a16="http://schemas.microsoft.com/office/drawing/2014/main" id="{3A2E0D77-F81E-44CA-9391-7BED2C2C1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2052" name="Rectangle 68">
            <a:extLst>
              <a:ext uri="{FF2B5EF4-FFF2-40B4-BE49-F238E27FC236}">
                <a16:creationId xmlns:a16="http://schemas.microsoft.com/office/drawing/2014/main" id="{AD2975AD-D119-4427-A632-5657708F2B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2053" name="Rectangle 69">
            <a:extLst>
              <a:ext uri="{FF2B5EF4-FFF2-40B4-BE49-F238E27FC236}">
                <a16:creationId xmlns:a16="http://schemas.microsoft.com/office/drawing/2014/main" id="{A9F96E6D-1AF8-406C-87EE-6A5E367499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2054" name="Rectangle 70">
            <a:extLst>
              <a:ext uri="{FF2B5EF4-FFF2-40B4-BE49-F238E27FC236}">
                <a16:creationId xmlns:a16="http://schemas.microsoft.com/office/drawing/2014/main" id="{6E170060-097A-460C-8A51-5CD0E7655B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2055" name="Rectangle 71">
            <a:extLst>
              <a:ext uri="{FF2B5EF4-FFF2-40B4-BE49-F238E27FC236}">
                <a16:creationId xmlns:a16="http://schemas.microsoft.com/office/drawing/2014/main" id="{D40B1B4F-F5E4-4322-83AD-4A7F38F0C4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634CFE93-2CB1-458C-BCB7-0B48B09655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8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4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1D3797F-05E5-4219-A7F1-59F86A0BA3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7848600" cy="1143000"/>
          </a:xfrm>
        </p:spPr>
        <p:txBody>
          <a:bodyPr/>
          <a:lstStyle/>
          <a:p>
            <a:r>
              <a:rPr lang="en-US" altLang="en-US"/>
              <a:t>Oaks of Righteousness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7D8ACC0-F975-46FF-992C-69F166D052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21F1D2C-F64F-4014-95E8-6C36887FD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Oaks of Righteousness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8DD04EF-DBE5-46DB-9E89-4DB2753CC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Our Lord’s personal invitations:</a:t>
            </a:r>
          </a:p>
          <a:p>
            <a:r>
              <a:rPr lang="en-US" altLang="en-US"/>
              <a:t>John 14:1-3</a:t>
            </a:r>
          </a:p>
          <a:p>
            <a:r>
              <a:rPr lang="en-US" altLang="en-US"/>
              <a:t>Invited to spend eternal life in heaven</a:t>
            </a:r>
          </a:p>
          <a:p>
            <a:r>
              <a:rPr lang="en-US" altLang="en-US"/>
              <a:t>Luke 4:16-30</a:t>
            </a:r>
          </a:p>
          <a:p>
            <a:r>
              <a:rPr lang="en-US" altLang="en-US"/>
              <a:t>Invited to have:</a:t>
            </a:r>
          </a:p>
          <a:p>
            <a:r>
              <a:rPr lang="en-US" altLang="en-US"/>
              <a:t>Our broken hearts healed</a:t>
            </a:r>
          </a:p>
          <a:p>
            <a:r>
              <a:rPr lang="en-US" altLang="en-US"/>
              <a:t>Recover our sight</a:t>
            </a:r>
          </a:p>
          <a:p>
            <a:r>
              <a:rPr lang="en-US" altLang="en-US"/>
              <a:t>Have liberty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28A8134-3FC4-40AB-99E8-DFCDA440F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Think They Know Jesus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D12ABC5-FF72-45F5-9CEB-4372E6E8E7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Many know about Jesus.</a:t>
            </a:r>
          </a:p>
          <a:p>
            <a:r>
              <a:rPr lang="en-US" altLang="en-US"/>
              <a:t>We study God’s Scripture.</a:t>
            </a:r>
          </a:p>
          <a:p>
            <a:r>
              <a:rPr lang="en-US" altLang="en-US"/>
              <a:t>Some have read everything the bible says about Jesus.</a:t>
            </a:r>
          </a:p>
          <a:p>
            <a:r>
              <a:rPr lang="en-US" altLang="en-US"/>
              <a:t>We know all His sayings and parables.</a:t>
            </a:r>
          </a:p>
          <a:p>
            <a:r>
              <a:rPr lang="en-US" altLang="en-US"/>
              <a:t>We study His sermon on the mount.</a:t>
            </a:r>
          </a:p>
          <a:p>
            <a:r>
              <a:rPr lang="en-US" altLang="en-US"/>
              <a:t>We examine His model prayer.</a:t>
            </a:r>
          </a:p>
          <a:p>
            <a:r>
              <a:rPr lang="en-US" altLang="en-US"/>
              <a:t>We examine prophecies.</a:t>
            </a:r>
          </a:p>
          <a:p>
            <a:endParaRPr lang="en-US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A09DBF0-F42F-40E2-9DBA-3DC4F75F9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Isaiah’s Prophecy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693589B-F532-40D6-8D9C-05D030CD3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Isa 61:1-3 Jesus anointed to:</a:t>
            </a:r>
          </a:p>
          <a:p>
            <a:r>
              <a:rPr lang="en-US" altLang="en-US"/>
              <a:t>Preach good tidings to the poor.</a:t>
            </a:r>
          </a:p>
          <a:p>
            <a:r>
              <a:rPr lang="en-US" altLang="en-US"/>
              <a:t>Heal the brokenhearted.</a:t>
            </a:r>
          </a:p>
          <a:p>
            <a:r>
              <a:rPr lang="en-US" altLang="en-US"/>
              <a:t>Proclaim liberty to the captives</a:t>
            </a:r>
          </a:p>
          <a:p>
            <a:r>
              <a:rPr lang="en-US" altLang="en-US"/>
              <a:t>Free those who are bound.</a:t>
            </a:r>
          </a:p>
          <a:p>
            <a:r>
              <a:rPr lang="en-US" altLang="en-US"/>
              <a:t>To comfort ALL who mourn.</a:t>
            </a:r>
          </a:p>
          <a:p>
            <a:r>
              <a:rPr lang="en-US" altLang="en-US"/>
              <a:t>So we can be oaks of righteousness.</a:t>
            </a:r>
          </a:p>
          <a:p>
            <a:r>
              <a:rPr lang="en-US" altLang="en-US"/>
              <a:t>That He may be glorified.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108687CE-9690-458F-B44B-C5E776BE1A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Isaiah’s Prophecy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97AFBB4-DF99-4873-B715-4AABA68E5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Isaiah 61:4-11 God’s power displayed:</a:t>
            </a:r>
          </a:p>
          <a:p>
            <a:r>
              <a:rPr lang="en-US" altLang="en-US"/>
              <a:t>Named us priests.</a:t>
            </a:r>
          </a:p>
          <a:p>
            <a:r>
              <a:rPr lang="en-US" altLang="en-US"/>
              <a:t>Servants of God.</a:t>
            </a:r>
          </a:p>
          <a:p>
            <a:r>
              <a:rPr lang="en-US" altLang="en-US"/>
              <a:t>With everlasting joy.</a:t>
            </a:r>
          </a:p>
          <a:p>
            <a:r>
              <a:rPr lang="en-US" altLang="en-US"/>
              <a:t>An everlasting covenant.</a:t>
            </a:r>
          </a:p>
          <a:p>
            <a:r>
              <a:rPr lang="en-US" altLang="en-US"/>
              <a:t>God is able to accomplish all He desires.</a:t>
            </a:r>
          </a:p>
          <a:p>
            <a:endParaRPr lang="en-US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15958B2-DB06-466D-8627-159EB5791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This Affects Us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A10724E-FC98-458A-8097-724534E69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You plant seeds to grow crops.</a:t>
            </a:r>
          </a:p>
          <a:p>
            <a:r>
              <a:rPr lang="en-US" altLang="en-US"/>
              <a:t>We pray for God to open doors of opportunity to teach His Word.</a:t>
            </a:r>
          </a:p>
          <a:p>
            <a:r>
              <a:rPr lang="en-US" altLang="en-US"/>
              <a:t>God will do that.</a:t>
            </a:r>
          </a:p>
          <a:p>
            <a:r>
              <a:rPr lang="en-US" altLang="en-US"/>
              <a:t>If we ask sincerely and believe He will.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8012B6B-AF57-4542-9694-30B012B0C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Our Lord’s Invitation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301A46D-8130-4D22-8727-528B7AB38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Mt 11:28 "Come to Me, all you who labor and are heavy laden, and I will give you rest.</a:t>
            </a:r>
          </a:p>
          <a:p>
            <a:r>
              <a:rPr lang="en-US" altLang="en-US"/>
              <a:t> 29 "Take My yoke upon you and learn from Me, for I am gentle and lowly in heart, and you will find rest for your souls.</a:t>
            </a:r>
          </a:p>
          <a:p>
            <a:r>
              <a:rPr lang="en-US" altLang="en-US"/>
              <a:t> 30 "For My yoke is easy and My burden is light."</a:t>
            </a:r>
          </a:p>
          <a:p>
            <a:r>
              <a:rPr lang="en-US" altLang="en-US"/>
              <a:t>(NKJV)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5310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ipple">
  <a:themeElements>
    <a:clrScheme name="Ripple 8">
      <a:dk1>
        <a:srgbClr val="000000"/>
      </a:dk1>
      <a:lt1>
        <a:srgbClr val="EAEAEA"/>
      </a:lt1>
      <a:dk2>
        <a:srgbClr val="000000"/>
      </a:dk2>
      <a:lt2>
        <a:srgbClr val="B2B2B2"/>
      </a:lt2>
      <a:accent1>
        <a:srgbClr val="A4BCC4"/>
      </a:accent1>
      <a:accent2>
        <a:srgbClr val="FFFFFF"/>
      </a:accent2>
      <a:accent3>
        <a:srgbClr val="F3F3F3"/>
      </a:accent3>
      <a:accent4>
        <a:srgbClr val="000000"/>
      </a:accent4>
      <a:accent5>
        <a:srgbClr val="CFDADE"/>
      </a:accent5>
      <a:accent6>
        <a:srgbClr val="E7E7E7"/>
      </a:accent6>
      <a:hlink>
        <a:srgbClr val="0066FF"/>
      </a:hlink>
      <a:folHlink>
        <a:srgbClr val="00CC66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282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4_Office Theme</vt:lpstr>
      <vt:lpstr>Ripple</vt:lpstr>
      <vt:lpstr>PowerPoint Presentation</vt:lpstr>
      <vt:lpstr>Oaks of Righteousness</vt:lpstr>
      <vt:lpstr>Oaks of Righteousness</vt:lpstr>
      <vt:lpstr>Some Think They Know Jesus</vt:lpstr>
      <vt:lpstr>Isaiah’s Prophecy</vt:lpstr>
      <vt:lpstr>Isaiah’s Prophecy</vt:lpstr>
      <vt:lpstr>How This Affects Us</vt:lpstr>
      <vt:lpstr>Our Lord’s Invitation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46</cp:revision>
  <dcterms:created xsi:type="dcterms:W3CDTF">2008-03-16T18:22:36Z</dcterms:created>
  <dcterms:modified xsi:type="dcterms:W3CDTF">2021-05-25T13:58:07Z</dcterms:modified>
</cp:coreProperties>
</file>