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556" r:id="rId2"/>
    <p:sldId id="257" r:id="rId3"/>
    <p:sldId id="258" r:id="rId4"/>
    <p:sldId id="259" r:id="rId5"/>
    <p:sldId id="260" r:id="rId6"/>
    <p:sldId id="261" r:id="rId7"/>
    <p:sldId id="571" r:id="rId8"/>
  </p:sldIdLst>
  <p:sldSz cx="9144000" cy="6858000" type="screen4x3"/>
  <p:notesSz cx="6858000" cy="9144000"/>
  <p:embeddedFontLst>
    <p:embeddedFont>
      <p:font typeface="Oswald" pitchFamily="2" charset="0"/>
      <p:regular r:id="rId10"/>
      <p:bold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08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da1d99505e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da1d99505e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da1d99505e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da1d99505e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da1d99505e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da1d99505e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da1d99505e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da1d99505e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423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5398850"/>
            <a:ext cx="8520600" cy="137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200">
                <a:latin typeface="Oswald"/>
                <a:ea typeface="Oswald"/>
                <a:cs typeface="Oswald"/>
                <a:sym typeface="Oswald"/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 sz="2200">
                <a:latin typeface="Oswald"/>
                <a:ea typeface="Oswald"/>
                <a:cs typeface="Oswald"/>
                <a:sym typeface="Oswald"/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>
          <a:gsLst>
            <a:gs pos="0">
              <a:srgbClr val="1077D2"/>
            </a:gs>
            <a:gs pos="100000">
              <a:srgbClr val="093153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FFC478E-FDE0-41BC-AC50-9C7E2FB48609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40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/>
          <p:nvPr/>
        </p:nvSpPr>
        <p:spPr>
          <a:xfrm>
            <a:off x="-50" y="2615875"/>
            <a:ext cx="9144000" cy="18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5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Retired On Duty</a:t>
            </a:r>
            <a:endParaRPr sz="85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/>
          <p:nvPr/>
        </p:nvSpPr>
        <p:spPr>
          <a:xfrm>
            <a:off x="-50" y="0"/>
            <a:ext cx="9144000" cy="9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5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Retired On Duty</a:t>
            </a:r>
            <a:endParaRPr sz="55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4" name="Google Shape;64;p15"/>
          <p:cNvSpPr txBox="1"/>
          <p:nvPr/>
        </p:nvSpPr>
        <p:spPr>
          <a:xfrm>
            <a:off x="0" y="1465825"/>
            <a:ext cx="9144000" cy="48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1.	</a:t>
            </a:r>
            <a:r>
              <a:rPr lang="en" sz="27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A Christian’s Duty is Lifelong</a:t>
            </a:r>
            <a:endParaRPr sz="27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5" name="Google Shape;65;p15"/>
          <p:cNvSpPr txBox="1"/>
          <p:nvPr/>
        </p:nvSpPr>
        <p:spPr>
          <a:xfrm>
            <a:off x="939300" y="2298975"/>
            <a:ext cx="8204700" cy="173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Oswald"/>
              <a:buChar char="●"/>
            </a:pPr>
            <a:r>
              <a:rPr lang="en" sz="2400" u="sng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A Christian Must Always Bear Fruit</a:t>
            </a:r>
            <a:endParaRPr sz="2400" u="sng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Oswald"/>
              <a:buChar char="○"/>
            </a:pPr>
            <a:r>
              <a:rPr lang="en" sz="24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John 15:1-6</a:t>
            </a:r>
            <a:endParaRPr sz="24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Oswald"/>
              <a:buChar char="○"/>
            </a:pPr>
            <a:r>
              <a:rPr lang="en" sz="24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Psalm 92:12-15</a:t>
            </a:r>
            <a:endParaRPr sz="24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cxnSp>
        <p:nvCxnSpPr>
          <p:cNvPr id="66" name="Google Shape;66;p15"/>
          <p:cNvCxnSpPr/>
          <p:nvPr/>
        </p:nvCxnSpPr>
        <p:spPr>
          <a:xfrm>
            <a:off x="491650" y="2105300"/>
            <a:ext cx="8181600" cy="63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7" name="Google Shape;67;p15"/>
          <p:cNvSpPr txBox="1"/>
          <p:nvPr/>
        </p:nvSpPr>
        <p:spPr>
          <a:xfrm>
            <a:off x="939300" y="4229525"/>
            <a:ext cx="8204700" cy="187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Oswald"/>
              <a:buChar char="●"/>
            </a:pPr>
            <a:r>
              <a:rPr lang="en" sz="2400" u="sng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A Christian’s Duty Only Ends at Death</a:t>
            </a:r>
            <a:endParaRPr sz="2400" u="sng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Oswald"/>
              <a:buChar char="○"/>
            </a:pPr>
            <a:r>
              <a:rPr lang="en" sz="24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Hebrews 12:1</a:t>
            </a:r>
            <a:endParaRPr sz="24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Oswald"/>
              <a:buChar char="○"/>
            </a:pPr>
            <a:r>
              <a:rPr lang="en" sz="24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2 Timothy 4:6-8</a:t>
            </a:r>
            <a:endParaRPr sz="24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Oswald"/>
              <a:buChar char="○"/>
            </a:pPr>
            <a:r>
              <a:rPr lang="en" sz="24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John 19:30</a:t>
            </a:r>
            <a:endParaRPr sz="24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-50" y="0"/>
            <a:ext cx="9144000" cy="9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5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Retired On Duty</a:t>
            </a:r>
            <a:endParaRPr sz="55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73" name="Google Shape;73;p16"/>
          <p:cNvSpPr txBox="1"/>
          <p:nvPr/>
        </p:nvSpPr>
        <p:spPr>
          <a:xfrm>
            <a:off x="0" y="1465825"/>
            <a:ext cx="9144000" cy="48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7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2.	Older People Have Always Played Crucial Roles in God’s Plans</a:t>
            </a:r>
            <a:endParaRPr sz="27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74" name="Google Shape;74;p16"/>
          <p:cNvSpPr txBox="1"/>
          <p:nvPr/>
        </p:nvSpPr>
        <p:spPr>
          <a:xfrm>
            <a:off x="939300" y="2298975"/>
            <a:ext cx="8204700" cy="180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Oswald"/>
              <a:buChar char="●"/>
            </a:pPr>
            <a:r>
              <a:rPr lang="en" sz="2400" u="sng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Leaders</a:t>
            </a:r>
            <a:endParaRPr sz="2400" u="sng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Oswald"/>
              <a:buChar char="○"/>
            </a:pPr>
            <a:r>
              <a:rPr lang="en" sz="24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Moses (Exodus 7:7)</a:t>
            </a:r>
            <a:endParaRPr sz="24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Oswald"/>
              <a:buChar char="○"/>
            </a:pPr>
            <a:r>
              <a:rPr lang="en" sz="24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Joshua (Joshua 14:7-10)</a:t>
            </a:r>
            <a:endParaRPr sz="24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Oswald"/>
              <a:buChar char="○"/>
            </a:pPr>
            <a:r>
              <a:rPr lang="en" sz="24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Elders (Titus 1:6, 1 Timothy 3)</a:t>
            </a:r>
            <a:endParaRPr sz="24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cxnSp>
        <p:nvCxnSpPr>
          <p:cNvPr id="75" name="Google Shape;75;p16"/>
          <p:cNvCxnSpPr/>
          <p:nvPr/>
        </p:nvCxnSpPr>
        <p:spPr>
          <a:xfrm>
            <a:off x="491650" y="2105300"/>
            <a:ext cx="8181600" cy="63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6" name="Google Shape;76;p16"/>
          <p:cNvSpPr txBox="1"/>
          <p:nvPr/>
        </p:nvSpPr>
        <p:spPr>
          <a:xfrm>
            <a:off x="939300" y="4297388"/>
            <a:ext cx="8204700" cy="99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Oswald"/>
              <a:buChar char="●"/>
            </a:pPr>
            <a:r>
              <a:rPr lang="en" sz="2400" u="sng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Teachers</a:t>
            </a:r>
            <a:endParaRPr sz="2400" u="sng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Oswald"/>
              <a:buChar char="○"/>
            </a:pPr>
            <a:r>
              <a:rPr lang="en" sz="24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Titus 2:1-5, Psalm 71:17-18</a:t>
            </a:r>
            <a:endParaRPr sz="24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77" name="Google Shape;77;p16"/>
          <p:cNvSpPr txBox="1"/>
          <p:nvPr/>
        </p:nvSpPr>
        <p:spPr>
          <a:xfrm>
            <a:off x="939300" y="5484000"/>
            <a:ext cx="8204700" cy="127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Oswald"/>
              <a:buChar char="●"/>
            </a:pPr>
            <a:r>
              <a:rPr lang="en" sz="2400" u="sng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Mentors</a:t>
            </a:r>
            <a:endParaRPr sz="2400" u="sng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Oswald"/>
              <a:buChar char="○"/>
            </a:pPr>
            <a:r>
              <a:rPr lang="en" sz="24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Hebrews 13:7</a:t>
            </a:r>
            <a:endParaRPr sz="24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/>
        </p:nvSpPr>
        <p:spPr>
          <a:xfrm>
            <a:off x="-50" y="0"/>
            <a:ext cx="9144000" cy="9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5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Retired On Duty</a:t>
            </a:r>
            <a:endParaRPr sz="55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3" name="Google Shape;83;p17"/>
          <p:cNvSpPr txBox="1"/>
          <p:nvPr/>
        </p:nvSpPr>
        <p:spPr>
          <a:xfrm>
            <a:off x="0" y="1465825"/>
            <a:ext cx="9144000" cy="48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7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3.	Older People Have Unique Advantages in Service to God</a:t>
            </a:r>
            <a:endParaRPr sz="27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4" name="Google Shape;84;p17"/>
          <p:cNvSpPr txBox="1"/>
          <p:nvPr/>
        </p:nvSpPr>
        <p:spPr>
          <a:xfrm>
            <a:off x="939300" y="2111600"/>
            <a:ext cx="8204700" cy="78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Oswald"/>
              <a:buChar char="●"/>
            </a:pPr>
            <a:r>
              <a:rPr lang="en" sz="1900" u="sng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Wisdom / Experience</a:t>
            </a:r>
            <a:endParaRPr sz="1900" u="sng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Oswald"/>
              <a:buChar char="○"/>
            </a:pPr>
            <a:r>
              <a:rPr lang="en" sz="19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Job 12:12, 1 Kings 12</a:t>
            </a:r>
            <a:endParaRPr sz="19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cxnSp>
        <p:nvCxnSpPr>
          <p:cNvPr id="85" name="Google Shape;85;p17"/>
          <p:cNvCxnSpPr/>
          <p:nvPr/>
        </p:nvCxnSpPr>
        <p:spPr>
          <a:xfrm>
            <a:off x="491650" y="2105300"/>
            <a:ext cx="8181600" cy="63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6" name="Google Shape;86;p17"/>
          <p:cNvSpPr txBox="1"/>
          <p:nvPr/>
        </p:nvSpPr>
        <p:spPr>
          <a:xfrm>
            <a:off x="939300" y="2913365"/>
            <a:ext cx="8204700" cy="7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Oswald"/>
              <a:buChar char="●"/>
            </a:pPr>
            <a:r>
              <a:rPr lang="en" sz="1900" u="sng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Time</a:t>
            </a:r>
            <a:endParaRPr sz="1900" u="sng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Oswald"/>
              <a:buChar char="○"/>
            </a:pPr>
            <a:r>
              <a:rPr lang="en" sz="19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Ephesians 5:15-17</a:t>
            </a:r>
            <a:endParaRPr sz="19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7" name="Google Shape;87;p17"/>
          <p:cNvSpPr txBox="1"/>
          <p:nvPr/>
        </p:nvSpPr>
        <p:spPr>
          <a:xfrm>
            <a:off x="939300" y="3677930"/>
            <a:ext cx="8204700" cy="7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Oswald"/>
              <a:buChar char="●"/>
            </a:pPr>
            <a:r>
              <a:rPr lang="en" sz="1900" u="sng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Money</a:t>
            </a:r>
            <a:endParaRPr sz="1900" u="sng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Oswald"/>
              <a:buChar char="○"/>
            </a:pPr>
            <a:r>
              <a:rPr lang="en" sz="19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Proverbs 3:9</a:t>
            </a:r>
            <a:endParaRPr sz="19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8" name="Google Shape;88;p17"/>
          <p:cNvSpPr txBox="1"/>
          <p:nvPr/>
        </p:nvSpPr>
        <p:spPr>
          <a:xfrm>
            <a:off x="939300" y="4442495"/>
            <a:ext cx="8204700" cy="7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Oswald"/>
              <a:buChar char="●"/>
            </a:pPr>
            <a:r>
              <a:rPr lang="en" sz="1900" u="sng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Steadfastness (An immovable spirit)</a:t>
            </a:r>
            <a:endParaRPr sz="1900" u="sng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Oswald"/>
              <a:buChar char="○"/>
            </a:pPr>
            <a:r>
              <a:rPr lang="en" sz="19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Titus 2:2, 2 Timothy 2:1-2</a:t>
            </a:r>
            <a:endParaRPr sz="19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9" name="Google Shape;89;p17"/>
          <p:cNvSpPr txBox="1"/>
          <p:nvPr/>
        </p:nvSpPr>
        <p:spPr>
          <a:xfrm>
            <a:off x="939300" y="5207060"/>
            <a:ext cx="8204700" cy="7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Oswald"/>
              <a:buChar char="●"/>
            </a:pPr>
            <a:r>
              <a:rPr lang="en" sz="1900" u="sng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Encouragement</a:t>
            </a:r>
            <a:endParaRPr sz="1900" u="sng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Oswald"/>
              <a:buChar char="○"/>
            </a:pPr>
            <a:r>
              <a:rPr lang="en" sz="19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Luke 2:36-38, Hebrews 13:7</a:t>
            </a:r>
            <a:endParaRPr sz="19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0" name="Google Shape;90;p17"/>
          <p:cNvSpPr txBox="1"/>
          <p:nvPr/>
        </p:nvSpPr>
        <p:spPr>
          <a:xfrm>
            <a:off x="939300" y="5971625"/>
            <a:ext cx="8204700" cy="7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Oswald"/>
              <a:buChar char="●"/>
            </a:pPr>
            <a:r>
              <a:rPr lang="en" sz="1900" u="sng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Honor</a:t>
            </a:r>
            <a:endParaRPr sz="1900" u="sng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Oswald"/>
              <a:buChar char="○"/>
            </a:pPr>
            <a:r>
              <a:rPr lang="en" sz="19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Proverbs 20:29, Proverbs 16:31</a:t>
            </a:r>
            <a:endParaRPr sz="19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/>
        </p:nvSpPr>
        <p:spPr>
          <a:xfrm>
            <a:off x="-50" y="0"/>
            <a:ext cx="9144000" cy="9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5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Retired On Duty</a:t>
            </a:r>
            <a:endParaRPr sz="55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6" name="Google Shape;96;p18"/>
          <p:cNvSpPr txBox="1"/>
          <p:nvPr/>
        </p:nvSpPr>
        <p:spPr>
          <a:xfrm>
            <a:off x="0" y="1465825"/>
            <a:ext cx="9144000" cy="48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7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Conclusion</a:t>
            </a:r>
            <a:endParaRPr sz="27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cxnSp>
        <p:nvCxnSpPr>
          <p:cNvPr id="97" name="Google Shape;97;p18"/>
          <p:cNvCxnSpPr/>
          <p:nvPr/>
        </p:nvCxnSpPr>
        <p:spPr>
          <a:xfrm>
            <a:off x="491650" y="2105300"/>
            <a:ext cx="8181600" cy="63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8" name="Google Shape;98;p18"/>
          <p:cNvSpPr txBox="1"/>
          <p:nvPr/>
        </p:nvSpPr>
        <p:spPr>
          <a:xfrm>
            <a:off x="144975" y="2485250"/>
            <a:ext cx="8999100" cy="48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1.	</a:t>
            </a:r>
            <a:r>
              <a:rPr lang="en" sz="27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A Christian’s Duty is Lifelong</a:t>
            </a:r>
            <a:endParaRPr sz="27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9" name="Google Shape;99;p18"/>
          <p:cNvSpPr txBox="1"/>
          <p:nvPr/>
        </p:nvSpPr>
        <p:spPr>
          <a:xfrm>
            <a:off x="144975" y="3239350"/>
            <a:ext cx="9009600" cy="48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7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2.	Older People Have Always Played Crucial Roles in God’s Plans</a:t>
            </a:r>
            <a:endParaRPr sz="27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00" name="Google Shape;100;p18"/>
          <p:cNvSpPr txBox="1"/>
          <p:nvPr/>
        </p:nvSpPr>
        <p:spPr>
          <a:xfrm>
            <a:off x="155350" y="3993450"/>
            <a:ext cx="8999100" cy="48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7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3.	Older People Have Unique Advantages in Service to God</a:t>
            </a:r>
            <a:endParaRPr sz="27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FFC478E-FDE0-41BC-AC50-9C7E2FB48609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912616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174</Words>
  <Application>Microsoft Office PowerPoint</Application>
  <PresentationFormat>On-screen Show (4:3)</PresentationFormat>
  <Paragraphs>39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Oswald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knoll</dc:creator>
  <cp:lastModifiedBy>Michael Hepner</cp:lastModifiedBy>
  <cp:revision>3</cp:revision>
  <dcterms:modified xsi:type="dcterms:W3CDTF">2021-05-16T19:37:26Z</dcterms:modified>
</cp:coreProperties>
</file>