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88" r:id="rId2"/>
    <p:sldMasterId id="2147483702" r:id="rId3"/>
  </p:sldMasterIdLst>
  <p:notesMasterIdLst>
    <p:notesMasterId r:id="rId8"/>
  </p:notesMasterIdLst>
  <p:sldIdLst>
    <p:sldId id="556" r:id="rId4"/>
    <p:sldId id="557" r:id="rId5"/>
    <p:sldId id="558" r:id="rId6"/>
    <p:sldId id="55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933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1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24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48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4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92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20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8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15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90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58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243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86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91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33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53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96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8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565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37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166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3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8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C4E0B-5AC6-4A7A-81C2-A7F3EF611781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287B-5394-4CF9-8144-0A50F3A56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0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t this Cup Pass - Did Jesus Change His Mind?">
            <a:extLst>
              <a:ext uri="{FF2B5EF4-FFF2-40B4-BE49-F238E27FC236}">
                <a16:creationId xmlns:a16="http://schemas.microsoft.com/office/drawing/2014/main" id="{E8A257FD-5F48-4043-A216-69D98EDA7F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22"/>
          <a:stretch/>
        </p:blipFill>
        <p:spPr bwMode="auto">
          <a:xfrm>
            <a:off x="762000" y="2098812"/>
            <a:ext cx="7620000" cy="454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0E72CC-089E-4EFD-A291-564BBBCEA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1948"/>
            <a:ext cx="7772400" cy="183287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To Do When Facing A Tragedy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95E6E-5F57-4EE9-8F84-C3A36F0DF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98812"/>
            <a:ext cx="6858000" cy="914400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26:36-46</a:t>
            </a:r>
          </a:p>
        </p:txBody>
      </p:sp>
    </p:spTree>
    <p:extLst>
      <p:ext uri="{BB962C8B-B14F-4D97-AF65-F5344CB8AC3E}">
        <p14:creationId xmlns:p14="http://schemas.microsoft.com/office/powerpoint/2010/main" val="384234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0D4E7-A295-4852-A9B5-17032042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Arial Narrow" panose="020B0606020202030204" pitchFamily="34" charset="0"/>
              </a:rPr>
              <a:t>What To Do When Facing A Tragedy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9024-30AB-4892-96EE-C1340F69E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78028" cy="3607766"/>
          </a:xfrm>
        </p:spPr>
        <p:txBody>
          <a:bodyPr>
            <a:normAutofit/>
          </a:bodyPr>
          <a:lstStyle/>
          <a:p>
            <a:r>
              <a:rPr lang="en-US" sz="3200" b="1" dirty="0"/>
              <a:t>It’s OK to experience natural emotions - </a:t>
            </a:r>
            <a:r>
              <a:rPr lang="en-US" sz="3200" b="1" dirty="0">
                <a:solidFill>
                  <a:srgbClr val="002060"/>
                </a:solidFill>
              </a:rPr>
              <a:t>v. 37</a:t>
            </a:r>
          </a:p>
          <a:p>
            <a:r>
              <a:rPr lang="en-US" sz="3200" b="1" dirty="0"/>
              <a:t>Tell someone how you feel - </a:t>
            </a:r>
            <a:r>
              <a:rPr lang="en-US" sz="3200" b="1" dirty="0">
                <a:solidFill>
                  <a:srgbClr val="002060"/>
                </a:solidFill>
              </a:rPr>
              <a:t>v. 38</a:t>
            </a:r>
          </a:p>
          <a:p>
            <a:r>
              <a:rPr lang="en-US" sz="3200" b="1" dirty="0"/>
              <a:t>Pray - </a:t>
            </a:r>
            <a:r>
              <a:rPr lang="en-US" sz="3200" b="1" dirty="0">
                <a:solidFill>
                  <a:srgbClr val="002060"/>
                </a:solidFill>
              </a:rPr>
              <a:t>v. 39</a:t>
            </a:r>
          </a:p>
          <a:p>
            <a:r>
              <a:rPr lang="en-US" sz="3200" b="1" dirty="0"/>
              <a:t>Be understanding of others - </a:t>
            </a:r>
            <a:r>
              <a:rPr lang="en-US" sz="3200" b="1" dirty="0">
                <a:solidFill>
                  <a:srgbClr val="002060"/>
                </a:solidFill>
              </a:rPr>
              <a:t>vs. 40-41</a:t>
            </a:r>
          </a:p>
          <a:p>
            <a:r>
              <a:rPr lang="en-US" sz="3200" b="1" dirty="0"/>
              <a:t>Keep on praying - </a:t>
            </a:r>
            <a:r>
              <a:rPr lang="en-US" sz="3200" b="1" dirty="0">
                <a:solidFill>
                  <a:srgbClr val="002060"/>
                </a:solidFill>
              </a:rPr>
              <a:t>vs. 42, 44</a:t>
            </a:r>
          </a:p>
          <a:p>
            <a:r>
              <a:rPr lang="en-US" sz="3200" b="1" dirty="0"/>
              <a:t>Face the problem - </a:t>
            </a:r>
            <a:r>
              <a:rPr lang="en-US" sz="3200" b="1" dirty="0">
                <a:solidFill>
                  <a:srgbClr val="002060"/>
                </a:solidFill>
              </a:rPr>
              <a:t>vs. 45-46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D477DD7-EC1F-41CA-A5D1-6A3DDBD0285A}"/>
              </a:ext>
            </a:extLst>
          </p:cNvPr>
          <p:cNvSpPr/>
          <p:nvPr/>
        </p:nvSpPr>
        <p:spPr>
          <a:xfrm>
            <a:off x="4943061" y="5848487"/>
            <a:ext cx="3949148" cy="644387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9EE7236-C19E-4AC4-8779-A50F2FA77441}"/>
              </a:ext>
            </a:extLst>
          </p:cNvPr>
          <p:cNvSpPr txBox="1">
            <a:spLocks/>
          </p:cNvSpPr>
          <p:nvPr/>
        </p:nvSpPr>
        <p:spPr>
          <a:xfrm>
            <a:off x="5145156" y="5902184"/>
            <a:ext cx="3561522" cy="644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26:36-46</a:t>
            </a:r>
          </a:p>
        </p:txBody>
      </p:sp>
    </p:spTree>
    <p:extLst>
      <p:ext uri="{BB962C8B-B14F-4D97-AF65-F5344CB8AC3E}">
        <p14:creationId xmlns:p14="http://schemas.microsoft.com/office/powerpoint/2010/main" val="126369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531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66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2_Office Theme</vt:lpstr>
      <vt:lpstr>4_Office Theme</vt:lpstr>
      <vt:lpstr>3_Office Theme</vt:lpstr>
      <vt:lpstr>PowerPoint Presentation</vt:lpstr>
      <vt:lpstr>What To Do When Facing A Tragedy</vt:lpstr>
      <vt:lpstr>What To Do When Facing A Tragedy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45</cp:revision>
  <dcterms:created xsi:type="dcterms:W3CDTF">2008-03-16T18:22:36Z</dcterms:created>
  <dcterms:modified xsi:type="dcterms:W3CDTF">2021-05-10T15:05:53Z</dcterms:modified>
</cp:coreProperties>
</file>