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Lst>
  <p:notesMasterIdLst>
    <p:notesMasterId r:id="rId12"/>
  </p:notesMasterIdLst>
  <p:sldIdLst>
    <p:sldId id="556" r:id="rId3"/>
    <p:sldId id="557" r:id="rId4"/>
    <p:sldId id="558" r:id="rId5"/>
    <p:sldId id="559" r:id="rId6"/>
    <p:sldId id="560" r:id="rId7"/>
    <p:sldId id="561" r:id="rId8"/>
    <p:sldId id="562" r:id="rId9"/>
    <p:sldId id="563" r:id="rId10"/>
    <p:sldId id="55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46" d="100"/>
          <a:sy n="46" d="100"/>
        </p:scale>
        <p:origin x="28" y="9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62"/>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9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59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25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7A9B56-7800-4081-B908-D983F8D22A3B}"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375745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A9B56-7800-4081-B908-D983F8D22A3B}"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59295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A9B56-7800-4081-B908-D983F8D22A3B}"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36693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7A9B56-7800-4081-B908-D983F8D22A3B}"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14783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7A9B56-7800-4081-B908-D983F8D22A3B}"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946385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7A9B56-7800-4081-B908-D983F8D22A3B}"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907432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A9B56-7800-4081-B908-D983F8D22A3B}"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345433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A9B56-7800-4081-B908-D983F8D22A3B}"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190199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15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A9B56-7800-4081-B908-D983F8D22A3B}"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325243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A9B56-7800-4081-B908-D983F8D22A3B}"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713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7A9B56-7800-4081-B908-D983F8D22A3B}"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BCD03-2A30-4B89-8DBD-6A7CD666240D}" type="slidenum">
              <a:rPr lang="en-US" smtClean="0"/>
              <a:t>‹#›</a:t>
            </a:fld>
            <a:endParaRPr lang="en-US"/>
          </a:p>
        </p:txBody>
      </p:sp>
    </p:spTree>
    <p:extLst>
      <p:ext uri="{BB962C8B-B14F-4D97-AF65-F5344CB8AC3E}">
        <p14:creationId xmlns:p14="http://schemas.microsoft.com/office/powerpoint/2010/main" val="43050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2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48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39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02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8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1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7781-2F6A-4BB9-A875-72B893207BF7}" type="datetimeFigureOut">
              <a:rPr lang="en-US" smtClean="0">
                <a:solidFill>
                  <a:prstClr val="black">
                    <a:tint val="75000"/>
                  </a:prstClr>
                </a:solidFill>
              </a:rPr>
              <a:pPr/>
              <a:t>5/2/2021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880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A9B56-7800-4081-B908-D983F8D22A3B}" type="datetimeFigureOut">
              <a:rPr lang="en-US" smtClean="0"/>
              <a:t>5/2/2021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BCD03-2A30-4B89-8DBD-6A7CD666240D}" type="slidenum">
              <a:rPr lang="en-US" smtClean="0"/>
              <a:t>‹#›</a:t>
            </a:fld>
            <a:endParaRPr lang="en-US"/>
          </a:p>
        </p:txBody>
      </p:sp>
    </p:spTree>
    <p:extLst>
      <p:ext uri="{BB962C8B-B14F-4D97-AF65-F5344CB8AC3E}">
        <p14:creationId xmlns:p14="http://schemas.microsoft.com/office/powerpoint/2010/main" val="15839660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389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9671-818D-4E44-B711-882560DD0D7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89229F8-E557-45EC-B43B-B99DE6B2DE7B}"/>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2C3AFCFF-8213-4010-89C2-F3D09CE47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378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BEC6DE-99F3-47E4-92DB-DE67A609D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
            <a:ext cx="12192000" cy="1746504"/>
          </a:xfrm>
          <a:prstGeom prst="rect">
            <a:avLst/>
          </a:prstGeom>
        </p:spPr>
      </p:pic>
      <p:sp>
        <p:nvSpPr>
          <p:cNvPr id="6" name="TextBox 5">
            <a:extLst>
              <a:ext uri="{FF2B5EF4-FFF2-40B4-BE49-F238E27FC236}">
                <a16:creationId xmlns:a16="http://schemas.microsoft.com/office/drawing/2014/main" id="{8BD356DD-CEF7-4C34-A15F-2EC6F9E1F39E}"/>
              </a:ext>
            </a:extLst>
          </p:cNvPr>
          <p:cNvSpPr txBox="1"/>
          <p:nvPr/>
        </p:nvSpPr>
        <p:spPr>
          <a:xfrm>
            <a:off x="46050" y="2014250"/>
            <a:ext cx="9051902"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Familiar story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Usually focus on working being productive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Want to focus on the interactions of master / servant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 Examine the responses of the one talent man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 Draw parallels with our time / maybe own attitudes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 The interaction is brief and from the passage we have three responses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 I knew that thou art a hard man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 Hid thy talent in the earth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3. Lo, there thou hast that is thine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Let’s take a look at these statements and the possible reasoning behind them …. </a:t>
            </a:r>
          </a:p>
        </p:txBody>
      </p:sp>
      <p:pic>
        <p:nvPicPr>
          <p:cNvPr id="10" name="Content Placeholder 9" descr="Text&#10;&#10;Description automatically generated">
            <a:extLst>
              <a:ext uri="{FF2B5EF4-FFF2-40B4-BE49-F238E27FC236}">
                <a16:creationId xmlns:a16="http://schemas.microsoft.com/office/drawing/2014/main" id="{475896C4-F083-4AA5-B0D6-F615193B6BB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6049" y="0"/>
            <a:ext cx="9190050" cy="1746504"/>
          </a:xfrm>
        </p:spPr>
      </p:pic>
    </p:spTree>
    <p:extLst>
      <p:ext uri="{BB962C8B-B14F-4D97-AF65-F5344CB8AC3E}">
        <p14:creationId xmlns:p14="http://schemas.microsoft.com/office/powerpoint/2010/main" val="27876842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wipe(left)">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2ECC3B-1745-4435-8AE9-F3BBE24E8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52" y="4"/>
            <a:ext cx="12188952" cy="1746503"/>
          </a:xfrm>
          <a:prstGeom prst="rect">
            <a:avLst/>
          </a:prstGeom>
        </p:spPr>
      </p:pic>
      <p:pic>
        <p:nvPicPr>
          <p:cNvPr id="9" name="Content Placeholder 8" descr="Text&#10;&#10;Description automatically generated">
            <a:extLst>
              <a:ext uri="{FF2B5EF4-FFF2-40B4-BE49-F238E27FC236}">
                <a16:creationId xmlns:a16="http://schemas.microsoft.com/office/drawing/2014/main" id="{E2026CCC-6743-4B8F-835A-A6742EF82D3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9435" y="0"/>
            <a:ext cx="9203436" cy="1746504"/>
          </a:xfrm>
        </p:spPr>
      </p:pic>
      <p:sp>
        <p:nvSpPr>
          <p:cNvPr id="12" name="TextBox 11">
            <a:extLst>
              <a:ext uri="{FF2B5EF4-FFF2-40B4-BE49-F238E27FC236}">
                <a16:creationId xmlns:a16="http://schemas.microsoft.com/office/drawing/2014/main" id="{7DF88D14-1306-451C-A3F5-DE548C92CA57}"/>
              </a:ext>
            </a:extLst>
          </p:cNvPr>
          <p:cNvSpPr txBox="1"/>
          <p:nvPr/>
        </p:nvSpPr>
        <p:spPr>
          <a:xfrm>
            <a:off x="210510" y="2099312"/>
            <a:ext cx="882823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Matt 7.21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Not every one that saith unto me, Lord,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John 14.15</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If ye love me, keep my commandments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Titus 1.16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They profess that they know God; but in works deny him </a:t>
            </a:r>
          </a:p>
        </p:txBody>
      </p:sp>
    </p:spTree>
    <p:extLst>
      <p:ext uri="{BB962C8B-B14F-4D97-AF65-F5344CB8AC3E}">
        <p14:creationId xmlns:p14="http://schemas.microsoft.com/office/powerpoint/2010/main" val="284803068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8EC6F2-4EF5-4241-BFFF-9EB994EE2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88952" cy="1746504"/>
          </a:xfrm>
          <a:prstGeom prst="rect">
            <a:avLst/>
          </a:prstGeom>
        </p:spPr>
      </p:pic>
      <p:pic>
        <p:nvPicPr>
          <p:cNvPr id="9" name="Content Placeholder 8" descr="Text&#10;&#10;Description automatically generated">
            <a:extLst>
              <a:ext uri="{FF2B5EF4-FFF2-40B4-BE49-F238E27FC236}">
                <a16:creationId xmlns:a16="http://schemas.microsoft.com/office/drawing/2014/main" id="{234040D2-145F-4B31-BBBF-B97747FA459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1746504"/>
          </a:xfrm>
        </p:spPr>
      </p:pic>
      <p:sp>
        <p:nvSpPr>
          <p:cNvPr id="12" name="TextBox 11">
            <a:extLst>
              <a:ext uri="{FF2B5EF4-FFF2-40B4-BE49-F238E27FC236}">
                <a16:creationId xmlns:a16="http://schemas.microsoft.com/office/drawing/2014/main" id="{A3601B5E-F866-4334-A064-F2AEB0F626EF}"/>
              </a:ext>
            </a:extLst>
          </p:cNvPr>
          <p:cNvSpPr txBox="1"/>
          <p:nvPr/>
        </p:nvSpPr>
        <p:spPr>
          <a:xfrm>
            <a:off x="0" y="1854762"/>
            <a:ext cx="9084794" cy="44627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Isa 29.13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Have removed their heart far from me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Matt 15.7-9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In vain they do worship me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Rom 10.1-4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They have a zeal toward God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 Elements involved in this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66FF33"/>
                </a:solidFill>
                <a:effectLst/>
                <a:uLnTx/>
                <a:uFillTx/>
                <a:latin typeface="Calibri" panose="020F0502020204030204"/>
                <a:ea typeface="+mn-ea"/>
                <a:cs typeface="+mn-cs"/>
              </a:rPr>
              <a:t>1. Moses foretold of the prophet who was to come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FF9900"/>
                </a:solidFill>
                <a:effectLst/>
                <a:uLnTx/>
                <a:uFillTx/>
                <a:latin typeface="Calibri" panose="020F0502020204030204"/>
                <a:ea typeface="+mn-ea"/>
                <a:cs typeface="+mn-cs"/>
              </a:rPr>
              <a:t>2. That prophet would speak the words of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FFFF"/>
                </a:solidFill>
                <a:effectLst/>
                <a:uLnTx/>
                <a:uFillTx/>
                <a:latin typeface="Calibri" panose="020F0502020204030204"/>
                <a:ea typeface="+mn-ea"/>
                <a:cs typeface="+mn-cs"/>
              </a:rPr>
              <a:t>3.  God would cut off those who did not hear the prophet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66FF33"/>
                </a:solidFill>
                <a:effectLst/>
                <a:uLnTx/>
                <a:uFillTx/>
                <a:latin typeface="Calibri" panose="020F0502020204030204"/>
                <a:ea typeface="+mn-ea"/>
                <a:cs typeface="+mn-cs"/>
              </a:rPr>
              <a:t>4. The prophets wrote of this prophet in great detail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FF9900"/>
                </a:solidFill>
                <a:effectLst/>
                <a:uLnTx/>
                <a:uFillTx/>
                <a:latin typeface="Calibri" panose="020F0502020204030204"/>
                <a:ea typeface="+mn-ea"/>
                <a:cs typeface="+mn-cs"/>
              </a:rPr>
              <a:t>5.  Christ came speaking the word of God / performing miracles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FFFF"/>
                </a:solidFill>
                <a:effectLst/>
                <a:uLnTx/>
                <a:uFillTx/>
                <a:latin typeface="Calibri" panose="020F0502020204030204"/>
                <a:ea typeface="+mn-ea"/>
                <a:cs typeface="+mn-cs"/>
              </a:rPr>
              <a:t>6.  He was hated, killed &amp; raised from the dead by God - not secretly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66FF33"/>
                </a:solidFill>
                <a:effectLst/>
                <a:uLnTx/>
                <a:uFillTx/>
                <a:latin typeface="Calibri" panose="020F0502020204030204"/>
                <a:ea typeface="+mn-ea"/>
                <a:cs typeface="+mn-cs"/>
              </a:rPr>
              <a:t>7.  Church was established on the day of Pentecost with power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FF9900"/>
                </a:solidFill>
                <a:effectLst/>
                <a:uLnTx/>
                <a:uFillTx/>
                <a:latin typeface="Calibri" panose="020F0502020204030204"/>
                <a:ea typeface="+mn-ea"/>
                <a:cs typeface="+mn-cs"/>
              </a:rPr>
              <a:t>8.  Parallels with the Jewish &amp; “Christian” worlds today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 </a:t>
            </a:r>
            <a:r>
              <a:rPr kumimoji="0" lang="en-US" sz="2400" b="0" i="0" u="none" strike="noStrike" kern="1200" cap="none" spc="0" normalizeH="0" baseline="0" noProof="0" dirty="0" err="1">
                <a:ln>
                  <a:noFill/>
                </a:ln>
                <a:solidFill>
                  <a:srgbClr val="FFFF00"/>
                </a:solidFill>
                <a:effectLst/>
                <a:uLnTx/>
                <a:uFillTx/>
                <a:latin typeface="Calibri" panose="020F0502020204030204"/>
                <a:ea typeface="+mn-ea"/>
                <a:cs typeface="+mn-cs"/>
              </a:rPr>
              <a:t>Jer</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 10.23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Way of man not in himself … to direct his steps </a:t>
            </a:r>
          </a:p>
        </p:txBody>
      </p:sp>
    </p:spTree>
    <p:extLst>
      <p:ext uri="{BB962C8B-B14F-4D97-AF65-F5344CB8AC3E}">
        <p14:creationId xmlns:p14="http://schemas.microsoft.com/office/powerpoint/2010/main" val="53167206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wipe(left)">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wipe(left)">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wipe(left)">
                                      <p:cBhvr>
                                        <p:cTn id="52" dur="5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wipe(left)">
                                      <p:cBhvr>
                                        <p:cTn id="57" dur="500"/>
                                        <p:tgtEl>
                                          <p:spTgt spid="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xEl>
                                              <p:pRg st="11" end="11"/>
                                            </p:txEl>
                                          </p:spTgt>
                                        </p:tgtEl>
                                        <p:attrNameLst>
                                          <p:attrName>style.visibility</p:attrName>
                                        </p:attrNameLst>
                                      </p:cBhvr>
                                      <p:to>
                                        <p:strVal val="visible"/>
                                      </p:to>
                                    </p:set>
                                    <p:animEffect transition="in" filter="wipe(left)">
                                      <p:cBhvr>
                                        <p:cTn id="62" dur="500"/>
                                        <p:tgtEl>
                                          <p:spTgt spid="1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2">
                                            <p:txEl>
                                              <p:pRg st="12" end="12"/>
                                            </p:txEl>
                                          </p:spTgt>
                                        </p:tgtEl>
                                        <p:attrNameLst>
                                          <p:attrName>style.visibility</p:attrName>
                                        </p:attrNameLst>
                                      </p:cBhvr>
                                      <p:to>
                                        <p:strVal val="visible"/>
                                      </p:to>
                                    </p:set>
                                    <p:animEffect transition="in" filter="wipe(left)">
                                      <p:cBhvr>
                                        <p:cTn id="67"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99E133-6498-43F6-A61D-BD98158A3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1746504"/>
          </a:xfrm>
          <a:prstGeom prst="rect">
            <a:avLst/>
          </a:prstGeom>
        </p:spPr>
      </p:pic>
      <p:pic>
        <p:nvPicPr>
          <p:cNvPr id="9" name="Content Placeholder 8" descr="Text&#10;&#10;Description automatically generated">
            <a:extLst>
              <a:ext uri="{FF2B5EF4-FFF2-40B4-BE49-F238E27FC236}">
                <a16:creationId xmlns:a16="http://schemas.microsoft.com/office/drawing/2014/main" id="{D9CC42AD-D1A5-43BF-B296-96390BB104E9}"/>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097951" cy="1746504"/>
          </a:xfrm>
        </p:spPr>
      </p:pic>
      <p:sp>
        <p:nvSpPr>
          <p:cNvPr id="12" name="TextBox 11">
            <a:extLst>
              <a:ext uri="{FF2B5EF4-FFF2-40B4-BE49-F238E27FC236}">
                <a16:creationId xmlns:a16="http://schemas.microsoft.com/office/drawing/2014/main" id="{A5E5FC67-923F-4DD8-8D54-063B6CB0B623}"/>
              </a:ext>
            </a:extLst>
          </p:cNvPr>
          <p:cNvSpPr txBox="1"/>
          <p:nvPr/>
        </p:nvSpPr>
        <p:spPr>
          <a:xfrm>
            <a:off x="0" y="2099309"/>
            <a:ext cx="909795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1 Sam 15.13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 have performed the commandment of the Lord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1 Sam 15.14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What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meaneth</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then this bleating of the sheep in mine ears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1 Sam 15.15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For the people spared the best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Luke 16.15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Ye are they which justify yourselves before men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Matt 7.21-23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Then will I profess unto them, I never knew you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John 14.15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If ye love me keep my commandments </a:t>
            </a:r>
          </a:p>
        </p:txBody>
      </p:sp>
    </p:spTree>
    <p:extLst>
      <p:ext uri="{BB962C8B-B14F-4D97-AF65-F5344CB8AC3E}">
        <p14:creationId xmlns:p14="http://schemas.microsoft.com/office/powerpoint/2010/main" val="175414353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67F515-CC0F-4AC4-B818-CD903E432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1746504"/>
          </a:xfrm>
          <a:prstGeom prst="rect">
            <a:avLst/>
          </a:prstGeom>
        </p:spPr>
      </p:pic>
      <p:pic>
        <p:nvPicPr>
          <p:cNvPr id="9" name="Content Placeholder 8" descr="Text&#10;&#10;Description automatically generated">
            <a:extLst>
              <a:ext uri="{FF2B5EF4-FFF2-40B4-BE49-F238E27FC236}">
                <a16:creationId xmlns:a16="http://schemas.microsoft.com/office/drawing/2014/main" id="{10BE89A2-396B-49AB-9F50-5D12717A3C18}"/>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1746504"/>
          </a:xfrm>
        </p:spPr>
      </p:pic>
      <p:sp>
        <p:nvSpPr>
          <p:cNvPr id="12" name="TextBox 11">
            <a:extLst>
              <a:ext uri="{FF2B5EF4-FFF2-40B4-BE49-F238E27FC236}">
                <a16:creationId xmlns:a16="http://schemas.microsoft.com/office/drawing/2014/main" id="{248FFE9D-CC71-43A8-A2DD-A6B575F02F09}"/>
              </a:ext>
            </a:extLst>
          </p:cNvPr>
          <p:cNvSpPr txBox="1"/>
          <p:nvPr/>
        </p:nvSpPr>
        <p:spPr>
          <a:xfrm>
            <a:off x="0" y="2099311"/>
            <a:ext cx="909795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400" b="0" i="0" u="none" strike="noStrike" kern="1200" cap="none" spc="0" normalizeH="0" baseline="0" noProof="0" dirty="0">
                <a:ln>
                  <a:noFill/>
                </a:ln>
                <a:solidFill>
                  <a:srgbClr val="00FFFF"/>
                </a:solidFill>
                <a:effectLst/>
                <a:uLnTx/>
                <a:uFillTx/>
                <a:latin typeface="Calibri" panose="020F0502020204030204"/>
                <a:ea typeface="+mn-ea"/>
                <a:cs typeface="+mn-cs"/>
              </a:rPr>
              <a:t>Here are the statements as presented in the scriptures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I knew that thou art a hard man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Hid thy talent in the earth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3.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Lo, there thou hast that is thine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 </a:t>
            </a:r>
            <a:r>
              <a:rPr kumimoji="0" lang="en-US" sz="2400" b="0" i="0" u="none" strike="noStrike" kern="1200" cap="none" spc="0" normalizeH="0" baseline="0" noProof="0" dirty="0">
                <a:ln>
                  <a:noFill/>
                </a:ln>
                <a:solidFill>
                  <a:srgbClr val="00FFFF"/>
                </a:solidFill>
                <a:effectLst/>
                <a:uLnTx/>
                <a:uFillTx/>
                <a:latin typeface="Calibri" panose="020F0502020204030204"/>
                <a:ea typeface="+mn-ea"/>
                <a:cs typeface="+mn-cs"/>
              </a:rPr>
              <a:t>Now let’s examine these for what they represent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I knew that thou art a hard man - or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flattery / false worship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Hid thy talent in the earth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alteration of expectations / directives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3. </a:t>
            </a: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Lo, there thou hast that is thine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self justification </a:t>
            </a:r>
          </a:p>
        </p:txBody>
      </p:sp>
    </p:spTree>
    <p:extLst>
      <p:ext uri="{BB962C8B-B14F-4D97-AF65-F5344CB8AC3E}">
        <p14:creationId xmlns:p14="http://schemas.microsoft.com/office/powerpoint/2010/main" val="151957313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wipe(left)">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wipe(left)">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wipe(left)">
                                      <p:cBhvr>
                                        <p:cTn id="52" dur="5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wipe(left)">
                                      <p:cBhvr>
                                        <p:cTn id="5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C4F75E-28B3-4D95-95F7-155C35C7C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
            <a:ext cx="12192000" cy="1746503"/>
          </a:xfrm>
          <a:prstGeom prst="rect">
            <a:avLst/>
          </a:prstGeom>
        </p:spPr>
      </p:pic>
      <p:pic>
        <p:nvPicPr>
          <p:cNvPr id="9" name="Content Placeholder 8" descr="Text&#10;&#10;Description automatically generated">
            <a:extLst>
              <a:ext uri="{FF2B5EF4-FFF2-40B4-BE49-F238E27FC236}">
                <a16:creationId xmlns:a16="http://schemas.microsoft.com/office/drawing/2014/main" id="{D572AD1E-EA1B-44B6-B293-714C5816FB64}"/>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6049" y="0"/>
            <a:ext cx="9032168" cy="1746504"/>
          </a:xfrm>
        </p:spPr>
      </p:pic>
      <p:sp>
        <p:nvSpPr>
          <p:cNvPr id="12" name="TextBox 11">
            <a:extLst>
              <a:ext uri="{FF2B5EF4-FFF2-40B4-BE49-F238E27FC236}">
                <a16:creationId xmlns:a16="http://schemas.microsoft.com/office/drawing/2014/main" id="{9B839360-3C6C-479A-A567-7B96C2ADC185}"/>
              </a:ext>
            </a:extLst>
          </p:cNvPr>
          <p:cNvSpPr txBox="1"/>
          <p:nvPr/>
        </p:nvSpPr>
        <p:spPr>
          <a:xfrm>
            <a:off x="46049" y="2026951"/>
            <a:ext cx="9032167"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None of these will work but we see / hear them often &amp; may think that way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Matt 25.26-29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His lord answered and said unto him, Thou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wicked and slothful</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servant, thou </a:t>
            </a:r>
            <a:r>
              <a:rPr kumimoji="0" lang="en-US" sz="2400" b="0" i="0" u="none" strike="noStrike" kern="1200" cap="none" spc="0" normalizeH="0" baseline="0" noProof="0" dirty="0" err="1">
                <a:ln>
                  <a:noFill/>
                </a:ln>
                <a:solidFill>
                  <a:srgbClr val="66FF33"/>
                </a:solidFill>
                <a:effectLst/>
                <a:uLnTx/>
                <a:uFillTx/>
                <a:latin typeface="Calibri" panose="020F0502020204030204"/>
                <a:ea typeface="+mn-ea"/>
                <a:cs typeface="+mn-cs"/>
              </a:rPr>
              <a:t>knewest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that I reap where I sowed not, and gather where I have not strawed: Thou </a:t>
            </a:r>
            <a:r>
              <a:rPr kumimoji="0" lang="en-US" sz="2400" b="0" i="0" u="none" strike="noStrike" kern="1200" cap="none" spc="0" normalizeH="0" baseline="0" noProof="0" dirty="0" err="1">
                <a:ln>
                  <a:noFill/>
                </a:ln>
                <a:solidFill>
                  <a:srgbClr val="66FF33"/>
                </a:solidFill>
                <a:effectLst/>
                <a:uLnTx/>
                <a:uFillTx/>
                <a:latin typeface="Calibri" panose="020F0502020204030204"/>
                <a:ea typeface="+mn-ea"/>
                <a:cs typeface="+mn-cs"/>
              </a:rPr>
              <a:t>oughtest</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 therefore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 have put my money to the exchangers, and then at my coming I should have received mine own with usury. Take therefore the talent from him, and give it unto him which hath ten talents. For unto every one that hath shall be given, and he shall have abundance: but from him that hath not shall be taken away even that which he hath. And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cast ye the unprofitable servant into outer darkness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there shall be </a:t>
            </a:r>
            <a:r>
              <a:rPr kumimoji="0" lang="en-US" sz="2400" b="0" i="0" u="none" strike="noStrike" kern="1200" cap="none" spc="0" normalizeH="0" baseline="0" noProof="0" dirty="0">
                <a:ln>
                  <a:noFill/>
                </a:ln>
                <a:solidFill>
                  <a:srgbClr val="66FF33"/>
                </a:solidFill>
                <a:effectLst/>
                <a:uLnTx/>
                <a:uFillTx/>
                <a:latin typeface="Calibri" panose="020F0502020204030204"/>
                <a:ea typeface="+mn-ea"/>
                <a:cs typeface="+mn-cs"/>
              </a:rPr>
              <a:t>weeping and gnashing of teeth</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5883325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0965310"/>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665</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42</cp:revision>
  <dcterms:created xsi:type="dcterms:W3CDTF">2008-03-16T18:22:36Z</dcterms:created>
  <dcterms:modified xsi:type="dcterms:W3CDTF">2021-05-02T21:18:12Z</dcterms:modified>
</cp:coreProperties>
</file>