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22" autoAdjust="0"/>
    <p:restoredTop sz="94660"/>
  </p:normalViewPr>
  <p:slideViewPr>
    <p:cSldViewPr snapToGrid="0">
      <p:cViewPr varScale="1">
        <p:scale>
          <a:sx n="59" d="100"/>
          <a:sy n="59" d="100"/>
        </p:scale>
        <p:origin x="750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56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14E4D-6721-4D0B-8C14-BED0BD502151}" type="datetimeFigureOut">
              <a:rPr lang="en-US" smtClean="0"/>
              <a:t>5/2/2021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2D5BD4-DB12-480B-B945-055C40B24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927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2D5BD4-DB12-480B-B945-055C40B241D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587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2D5BD4-DB12-480B-B945-055C40B241D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1354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2D5BD4-DB12-480B-B945-055C40B241D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437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2D5BD4-DB12-480B-B945-055C40B241D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3739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2D5BD4-DB12-480B-B945-055C40B241D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6822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2D5BD4-DB12-480B-B945-055C40B241D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3772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2D5BD4-DB12-480B-B945-055C40B241D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3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BD1BD-6F17-4D8B-9205-C4A5C319A445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FFF87-B3A2-4BB5-9601-C0D88ED874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533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BD1BD-6F17-4D8B-9205-C4A5C319A445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FFF87-B3A2-4BB5-9601-C0D88ED874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BD1BD-6F17-4D8B-9205-C4A5C319A445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FFF87-B3A2-4BB5-9601-C0D88ED874A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78360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BD1BD-6F17-4D8B-9205-C4A5C319A445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FFF87-B3A2-4BB5-9601-C0D88ED874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3410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BD1BD-6F17-4D8B-9205-C4A5C319A445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FFF87-B3A2-4BB5-9601-C0D88ED874A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59338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BD1BD-6F17-4D8B-9205-C4A5C319A445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FFF87-B3A2-4BB5-9601-C0D88ED874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636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BD1BD-6F17-4D8B-9205-C4A5C319A445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FFF87-B3A2-4BB5-9601-C0D88ED874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2844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BD1BD-6F17-4D8B-9205-C4A5C319A445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FFF87-B3A2-4BB5-9601-C0D88ED874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12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BD1BD-6F17-4D8B-9205-C4A5C319A445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FFF87-B3A2-4BB5-9601-C0D88ED874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373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BD1BD-6F17-4D8B-9205-C4A5C319A445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FFF87-B3A2-4BB5-9601-C0D88ED874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586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BD1BD-6F17-4D8B-9205-C4A5C319A445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FFF87-B3A2-4BB5-9601-C0D88ED874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97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BD1BD-6F17-4D8B-9205-C4A5C319A445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FFF87-B3A2-4BB5-9601-C0D88ED874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49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BD1BD-6F17-4D8B-9205-C4A5C319A445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FFF87-B3A2-4BB5-9601-C0D88ED874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240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BD1BD-6F17-4D8B-9205-C4A5C319A445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FFF87-B3A2-4BB5-9601-C0D88ED874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27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BD1BD-6F17-4D8B-9205-C4A5C319A445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FFF87-B3A2-4BB5-9601-C0D88ED874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125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BD1BD-6F17-4D8B-9205-C4A5C319A445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FFF87-B3A2-4BB5-9601-C0D88ED874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336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BD1BD-6F17-4D8B-9205-C4A5C319A445}" type="datetimeFigureOut">
              <a:rPr lang="en-US" smtClean="0"/>
              <a:t>5/2/2021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4FFF87-B3A2-4BB5-9601-C0D88ED874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935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36D27-7732-46BE-AF8B-BB88D860C8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8 Woes </a:t>
            </a:r>
            <a:br>
              <a:rPr lang="en-US" dirty="0"/>
            </a:br>
            <a:r>
              <a:rPr lang="en-US" dirty="0"/>
              <a:t>Matt 23</a:t>
            </a:r>
          </a:p>
        </p:txBody>
      </p:sp>
    </p:spTree>
    <p:extLst>
      <p:ext uri="{BB962C8B-B14F-4D97-AF65-F5344CB8AC3E}">
        <p14:creationId xmlns:p14="http://schemas.microsoft.com/office/powerpoint/2010/main" val="2652246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02C5E-CC11-425E-A977-4E2FF6122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Pharisee’s Described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98DBC-3790-4C39-B571-F7FE9E6F50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9016"/>
            <a:ext cx="10515600" cy="4543010"/>
          </a:xfrm>
        </p:spPr>
        <p:txBody>
          <a:bodyPr>
            <a:noAutofit/>
          </a:bodyPr>
          <a:lstStyle/>
          <a:p>
            <a:r>
              <a:rPr lang="en-US" sz="3000" dirty="0"/>
              <a:t>Sit in the Seat of Moses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000" dirty="0"/>
              <a:t>They Say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000" dirty="0"/>
              <a:t>They Bind</a:t>
            </a:r>
          </a:p>
          <a:p>
            <a:r>
              <a:rPr lang="en-US" sz="3000" b="1" u="sng" dirty="0"/>
              <a:t>“BUT”</a:t>
            </a:r>
            <a:r>
              <a:rPr lang="en-US" sz="3000" dirty="0"/>
              <a:t>  They want to be seen of men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000" dirty="0"/>
              <a:t>Different Garments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000" dirty="0"/>
              <a:t>Prominent seating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000" dirty="0"/>
              <a:t>Recognized in Public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000" dirty="0"/>
              <a:t>Titles</a:t>
            </a:r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336668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01029-2BD7-4D50-95EE-D68785DAE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But “You”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1DA95-F08E-4163-83E5-CA38BDEDFA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Don’t “wear” a title.</a:t>
            </a:r>
          </a:p>
          <a:p>
            <a:r>
              <a:rPr lang="en-US" sz="3000" dirty="0"/>
              <a:t>Learn to serve rather than command</a:t>
            </a:r>
          </a:p>
          <a:p>
            <a:r>
              <a:rPr lang="en-US" sz="3000" dirty="0"/>
              <a:t>Humble: “to make oneself lower in rank, to submit</a:t>
            </a:r>
          </a:p>
        </p:txBody>
      </p:sp>
    </p:spTree>
    <p:extLst>
      <p:ext uri="{BB962C8B-B14F-4D97-AF65-F5344CB8AC3E}">
        <p14:creationId xmlns:p14="http://schemas.microsoft.com/office/powerpoint/2010/main" val="3367401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3789F-ED85-4DC7-9F86-99E9C63C5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8 Woes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29647-7650-42A2-AF02-7B60993BE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000" dirty="0"/>
              <a:t>When one “Shuts up” the Kingdom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Devour Widow’s houses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Corrupt their </a:t>
            </a:r>
            <a:r>
              <a:rPr lang="en-US" sz="3000" dirty="0">
                <a:effectLst/>
                <a:ea typeface="Calibri" panose="020F0502020204030204" pitchFamily="34" charset="0"/>
              </a:rPr>
              <a:t>proselytes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Corrupt the Law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Cover Later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000" dirty="0"/>
              <a:t>Next Three--False Appearance</a:t>
            </a:r>
          </a:p>
        </p:txBody>
      </p:sp>
    </p:spTree>
    <p:extLst>
      <p:ext uri="{BB962C8B-B14F-4D97-AF65-F5344CB8AC3E}">
        <p14:creationId xmlns:p14="http://schemas.microsoft.com/office/powerpoint/2010/main" val="90018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3BD-64EF-4853-B768-4C39E0A87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Woe # 5 Matt 23:23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2CEAE2B1-D436-413B-9B39-12EFA329F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000" dirty="0"/>
              <a:t>For being Partial “Paying” and “Neglecting”</a:t>
            </a:r>
          </a:p>
          <a:p>
            <a:r>
              <a:rPr lang="en-US" sz="3000" dirty="0"/>
              <a:t>Neighbor a weighty matter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Isa </a:t>
            </a:r>
            <a:r>
              <a:rPr lang="en-US" sz="3000" dirty="0">
                <a:effectLst/>
                <a:ea typeface="Calibri" panose="020F0502020204030204" pitchFamily="34" charset="0"/>
              </a:rPr>
              <a:t>1:16-17</a:t>
            </a: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000" dirty="0"/>
              <a:t>Micah 6:8 God has Shown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 John 4:20-21 Partiality not possible</a:t>
            </a:r>
          </a:p>
          <a:p>
            <a:r>
              <a:rPr lang="en-US" sz="3000" dirty="0">
                <a:latin typeface="Calibri" panose="020F0502020204030204" pitchFamily="34" charset="0"/>
              </a:rPr>
              <a:t>All commands to be done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000" dirty="0">
                <a:latin typeface="Calibri" panose="020F0502020204030204" pitchFamily="34" charset="0"/>
              </a:rPr>
              <a:t>Some come before others</a:t>
            </a:r>
            <a:endParaRPr lang="en-US" sz="3000" dirty="0"/>
          </a:p>
          <a:p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770323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BFF9D-ABD5-4CEF-9346-C87AD3F25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Pandemic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045B2-CE86-426F-AD18-A387B9870F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000" dirty="0"/>
              <a:t>Presents obstacles in Our lives.</a:t>
            </a:r>
          </a:p>
          <a:p>
            <a:r>
              <a:rPr lang="en-US" sz="3000" dirty="0"/>
              <a:t>Contagious Disease weighty (LEVITICUS 13 and 14)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000" dirty="0">
                <a:effectLst/>
                <a:ea typeface="Calibri" panose="020F0502020204030204" pitchFamily="34" charset="0"/>
              </a:rPr>
              <a:t>Num 5:1-4 Lepers defile camp (infect)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000" dirty="0">
                <a:effectLst/>
                <a:ea typeface="Calibri" panose="020F0502020204030204" pitchFamily="34" charset="0"/>
              </a:rPr>
              <a:t>Num 19:20 can defile Sanctuary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000" dirty="0">
                <a:effectLst/>
                <a:ea typeface="Calibri" panose="020F0502020204030204" pitchFamily="34" charset="0"/>
              </a:rPr>
              <a:t>Deut. 24:8 Command to Israel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3000" dirty="0"/>
              <a:t>Commands to Israel</a:t>
            </a:r>
          </a:p>
          <a:p>
            <a:r>
              <a:rPr lang="en-US" sz="3000" dirty="0"/>
              <a:t>Follow God’s example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910698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BDC39-6776-4A17-9F56-15D7FD51E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Pandemic of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FFE04-F0C7-457A-A527-6A055BCE9E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Contagious and deadly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000" dirty="0"/>
              <a:t> Can be removed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000" dirty="0"/>
              <a:t>To be isolated 2Cor 6:17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000" dirty="0"/>
              <a:t>Can re-occur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sz="3000" dirty="0"/>
          </a:p>
          <a:p>
            <a:pPr lvl="1">
              <a:buFont typeface="Wingdings" panose="05000000000000000000" pitchFamily="2" charset="2"/>
              <a:buChar char="ü"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206579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473</TotalTime>
  <Words>199</Words>
  <Application>Microsoft Office PowerPoint</Application>
  <PresentationFormat>Widescreen</PresentationFormat>
  <Paragraphs>49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Trebuchet MS</vt:lpstr>
      <vt:lpstr>Wingdings</vt:lpstr>
      <vt:lpstr>Wingdings 3</vt:lpstr>
      <vt:lpstr>Facet</vt:lpstr>
      <vt:lpstr>8 Woes  Matt 23</vt:lpstr>
      <vt:lpstr>The Pharisee’s Described</vt:lpstr>
      <vt:lpstr>But “You”</vt:lpstr>
      <vt:lpstr>8 Woes</vt:lpstr>
      <vt:lpstr>Woe # 5 Matt 23:23</vt:lpstr>
      <vt:lpstr>The Pandemic</vt:lpstr>
      <vt:lpstr>The Pandemic of Sin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Woes  Matt 23</dc:title>
  <dc:creator>John</dc:creator>
  <cp:lastModifiedBy>Michael Hepner</cp:lastModifiedBy>
  <cp:revision>27</cp:revision>
  <dcterms:created xsi:type="dcterms:W3CDTF">2021-05-02T01:31:05Z</dcterms:created>
  <dcterms:modified xsi:type="dcterms:W3CDTF">2021-05-02T21:19:59Z</dcterms:modified>
</cp:coreProperties>
</file>