
<file path=[Content_Types].xml><?xml version="1.0" encoding="utf-8"?>
<Types xmlns="http://schemas.openxmlformats.org/package/2006/content-types">
  <Default Extension="jpg&amp;ehk=grfKOwQ3iosIlaE"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8" r:id="rId2"/>
  </p:sldMasterIdLst>
  <p:notesMasterIdLst>
    <p:notesMasterId r:id="rId12"/>
  </p:notesMasterIdLst>
  <p:sldIdLst>
    <p:sldId id="556" r:id="rId3"/>
    <p:sldId id="557" r:id="rId4"/>
    <p:sldId id="558" r:id="rId5"/>
    <p:sldId id="559" r:id="rId6"/>
    <p:sldId id="560" r:id="rId7"/>
    <p:sldId id="561" r:id="rId8"/>
    <p:sldId id="562" r:id="rId9"/>
    <p:sldId id="266" r:id="rId10"/>
    <p:sldId id="55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23" autoAdjust="0"/>
    <p:restoredTop sz="86325" autoAdjust="0"/>
  </p:normalViewPr>
  <p:slideViewPr>
    <p:cSldViewPr>
      <p:cViewPr varScale="1">
        <p:scale>
          <a:sx n="46" d="100"/>
          <a:sy n="46" d="100"/>
        </p:scale>
        <p:origin x="28" y="9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62"/>
    </p:cViewPr>
  </p:sorterViewPr>
  <p:notesViewPr>
    <p:cSldViewPr>
      <p:cViewPr varScale="1">
        <p:scale>
          <a:sx n="76" d="100"/>
          <a:sy n="76" d="100"/>
        </p:scale>
        <p:origin x="-2971"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8DE7A2-50D1-4400-88E2-5E32D940C051}" type="datetimeFigureOut">
              <a:rPr lang="en-US"/>
              <a:pPr/>
              <a:t>4/19/2021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F674F-5FF1-4C50-AE02-5B1470F93F7E}" type="slidenum">
              <a:rPr lang="en-US"/>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D8D965-FC37-4A4D-9E95-112D40E261E5}"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2022848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8D965-FC37-4A4D-9E95-112D40E261E5}"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343798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8D965-FC37-4A4D-9E95-112D40E261E5}"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1086622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933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215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724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484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24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392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020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281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8D965-FC37-4A4D-9E95-112D40E261E5}"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3926628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715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590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25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D8D965-FC37-4A4D-9E95-112D40E261E5}"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253639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D8D965-FC37-4A4D-9E95-112D40E261E5}"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4238592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D8D965-FC37-4A4D-9E95-112D40E261E5}" type="datetimeFigureOut">
              <a:rPr lang="en-US" smtClean="0"/>
              <a:t>4/19/2021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358046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D8D965-FC37-4A4D-9E95-112D40E261E5}" type="datetimeFigureOut">
              <a:rPr lang="en-US" smtClean="0"/>
              <a:t>4/19/2021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4251184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8D965-FC37-4A4D-9E95-112D40E261E5}" type="datetimeFigureOut">
              <a:rPr lang="en-US" smtClean="0"/>
              <a:t>4/19/2021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3636613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D8D965-FC37-4A4D-9E95-112D40E261E5}"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27528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D8D965-FC37-4A4D-9E95-112D40E261E5}"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969AC-2A70-4762-801D-240741525486}" type="slidenum">
              <a:rPr lang="en-US" smtClean="0"/>
              <a:t>‹#›</a:t>
            </a:fld>
            <a:endParaRPr lang="en-US"/>
          </a:p>
        </p:txBody>
      </p:sp>
    </p:spTree>
    <p:extLst>
      <p:ext uri="{BB962C8B-B14F-4D97-AF65-F5344CB8AC3E}">
        <p14:creationId xmlns:p14="http://schemas.microsoft.com/office/powerpoint/2010/main" val="3309058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8D965-FC37-4A4D-9E95-112D40E261E5}" type="datetimeFigureOut">
              <a:rPr lang="en-US" smtClean="0"/>
              <a:t>4/19/2021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969AC-2A70-4762-801D-240741525486}" type="slidenum">
              <a:rPr lang="en-US" smtClean="0"/>
              <a:t>‹#›</a:t>
            </a:fld>
            <a:endParaRPr lang="en-US"/>
          </a:p>
        </p:txBody>
      </p:sp>
    </p:spTree>
    <p:extLst>
      <p:ext uri="{BB962C8B-B14F-4D97-AF65-F5344CB8AC3E}">
        <p14:creationId xmlns:p14="http://schemas.microsoft.com/office/powerpoint/2010/main" val="163119379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57781-2F6A-4BB9-A875-72B893207BF7}" type="datetimeFigureOut">
              <a:rPr lang="en-US" smtClean="0">
                <a:solidFill>
                  <a:prstClr val="black">
                    <a:tint val="75000"/>
                  </a:prstClr>
                </a:solidFill>
              </a:rPr>
              <a:pPr/>
              <a:t>4/19/2021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85512-42A3-4545-AD53-24D4740B2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28804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oceaninview.blogspot.com/2012/03/all-i-realllly-want-to-do-o-o-o.html" TargetMode="External"/><Relationship Id="rId2" Type="http://schemas.openxmlformats.org/officeDocument/2006/relationships/image" Target="../media/image1.jpg&amp;ehk=grfKOwQ3iosIlaE"/><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38940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4696-5EBE-4157-92F4-686C3BB862E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5000"/>
          <a:stretch/>
        </p:blipFill>
        <p:spPr>
          <a:xfrm>
            <a:off x="1" y="0"/>
            <a:ext cx="9143999" cy="6858000"/>
          </a:xfrm>
          <a:prstGeom prst="rect">
            <a:avLst/>
          </a:prstGeom>
          <a:ln>
            <a:noFill/>
          </a:ln>
          <a:effectLst>
            <a:softEdge rad="112500"/>
          </a:effectLst>
        </p:spPr>
      </p:pic>
      <p:sp>
        <p:nvSpPr>
          <p:cNvPr id="8" name="Title 7">
            <a:extLst>
              <a:ext uri="{FF2B5EF4-FFF2-40B4-BE49-F238E27FC236}">
                <a16:creationId xmlns:a16="http://schemas.microsoft.com/office/drawing/2014/main" id="{8AACEE94-CCC2-488C-AE3F-C181A0F05172}"/>
              </a:ext>
            </a:extLst>
          </p:cNvPr>
          <p:cNvSpPr>
            <a:spLocks noGrp="1"/>
          </p:cNvSpPr>
          <p:nvPr>
            <p:ph type="ctrTitle"/>
          </p:nvPr>
        </p:nvSpPr>
        <p:spPr>
          <a:xfrm>
            <a:off x="5459896" y="4359965"/>
            <a:ext cx="3130826" cy="189506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a:normAutofit/>
          </a:bodyPr>
          <a:lstStyle/>
          <a:p>
            <a:r>
              <a:rPr lang="en-US" sz="3100" dirty="0"/>
              <a:t>We ALL Can Make a Difference</a:t>
            </a:r>
            <a:br>
              <a:rPr lang="en-US" sz="2000" dirty="0"/>
            </a:br>
            <a:br>
              <a:rPr lang="en-US" sz="2000" dirty="0"/>
            </a:br>
            <a:endParaRPr lang="en-US" sz="2000" dirty="0"/>
          </a:p>
        </p:txBody>
      </p:sp>
      <p:cxnSp>
        <p:nvCxnSpPr>
          <p:cNvPr id="14" name="Straight Connector 13">
            <a:extLst>
              <a:ext uri="{FF2B5EF4-FFF2-40B4-BE49-F238E27FC236}">
                <a16:creationId xmlns:a16="http://schemas.microsoft.com/office/drawing/2014/main" id="{DB37052D-350C-4610-B246-E2F6212EDD38}"/>
              </a:ext>
            </a:extLst>
          </p:cNvPr>
          <p:cNvCxnSpPr>
            <a:cxnSpLocks/>
          </p:cNvCxnSpPr>
          <p:nvPr/>
        </p:nvCxnSpPr>
        <p:spPr>
          <a:xfrm>
            <a:off x="6329570" y="5751440"/>
            <a:ext cx="13914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1961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fltVal val="0.5"/>
                                          </p:val>
                                        </p:tav>
                                        <p:tav tm="100000">
                                          <p:val>
                                            <p:strVal val="#ppt_x"/>
                                          </p:val>
                                        </p:tav>
                                      </p:tavLst>
                                    </p:anim>
                                    <p:anim calcmode="lin" valueType="num">
                                      <p:cBhvr>
                                        <p:cTn id="18"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44450" dist="27940" dir="5400000" algn="ctr">
              <a:srgbClr val="000000">
                <a:alpha val="32000"/>
              </a:srgbClr>
            </a:outerShdw>
          </a:effectLst>
        </p:spPr>
      </p:pic>
      <p:sp>
        <p:nvSpPr>
          <p:cNvPr id="6" name="Rounded Rectangle 1">
            <a:extLst>
              <a:ext uri="{FF2B5EF4-FFF2-40B4-BE49-F238E27FC236}">
                <a16:creationId xmlns:a16="http://schemas.microsoft.com/office/drawing/2014/main" id="{5D4F44CD-F44E-4CE3-9189-2347AD37D2A3}"/>
              </a:ext>
            </a:extLst>
          </p:cNvPr>
          <p:cNvSpPr/>
          <p:nvPr/>
        </p:nvSpPr>
        <p:spPr>
          <a:xfrm>
            <a:off x="300507" y="1679685"/>
            <a:ext cx="8542986" cy="4610636"/>
          </a:xfrm>
          <a:prstGeom prst="roundRect">
            <a:avLst/>
          </a:prstGeom>
          <a:effectLst>
            <a:glow rad="63500">
              <a:schemeClr val="accent1">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Joshua 24:31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“Israel served the Lord all the days of Joshua, and all the days of the elders who outlived Joshua and had known all the works that the Lord did for Israel”.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39A9C5-22B4-431D-BDE1-7EE8B547A04E}"/>
              </a:ext>
            </a:extLst>
          </p:cNvPr>
          <p:cNvSpPr txBox="1"/>
          <p:nvPr/>
        </p:nvSpPr>
        <p:spPr>
          <a:xfrm>
            <a:off x="5421332" y="27296"/>
            <a:ext cx="3968328"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Joshua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 Great Leader</a:t>
            </a:r>
          </a:p>
        </p:txBody>
      </p:sp>
    </p:spTree>
    <p:extLst>
      <p:ext uri="{BB962C8B-B14F-4D97-AF65-F5344CB8AC3E}">
        <p14:creationId xmlns:p14="http://schemas.microsoft.com/office/powerpoint/2010/main" val="24143000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44450" dist="27940" dir="5400000" algn="ctr">
              <a:srgbClr val="000000">
                <a:alpha val="32000"/>
              </a:srgbClr>
            </a:outerShdw>
          </a:effectLst>
        </p:spPr>
      </p:pic>
      <p:sp>
        <p:nvSpPr>
          <p:cNvPr id="6" name="Rounded Rectangle 1">
            <a:extLst>
              <a:ext uri="{FF2B5EF4-FFF2-40B4-BE49-F238E27FC236}">
                <a16:creationId xmlns:a16="http://schemas.microsoft.com/office/drawing/2014/main" id="{5D4F44CD-F44E-4CE3-9189-2347AD37D2A3}"/>
              </a:ext>
            </a:extLst>
          </p:cNvPr>
          <p:cNvSpPr/>
          <p:nvPr/>
        </p:nvSpPr>
        <p:spPr>
          <a:xfrm>
            <a:off x="300507" y="1679685"/>
            <a:ext cx="8542986" cy="4610636"/>
          </a:xfrm>
          <a:prstGeom prst="roundRect">
            <a:avLst/>
          </a:prstGeom>
          <a:effectLst>
            <a:glow rad="63500">
              <a:schemeClr val="accent1">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sng" strike="noStrike" kern="1200" cap="none" spc="0" normalizeH="0" baseline="0" noProof="0" dirty="0">
                <a:ln>
                  <a:noFill/>
                </a:ln>
                <a:solidFill>
                  <a:prstClr val="white"/>
                </a:solidFill>
                <a:effectLst/>
                <a:uLnTx/>
                <a:uFillTx/>
                <a:latin typeface="Calibri" panose="020F0502020204030204"/>
                <a:ea typeface="+mn-ea"/>
                <a:cs typeface="+mn-cs"/>
              </a:rPr>
              <a:t>Joshua Was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657350" marR="0" lvl="3"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Man of Humility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657350" marR="0" lvl="3"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Man of Faith and Trust in God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657350" marR="0" lvl="3"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Man of God’s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1979E16-8F84-4C1E-89D9-272A4F0182A1}"/>
              </a:ext>
            </a:extLst>
          </p:cNvPr>
          <p:cNvSpPr txBox="1"/>
          <p:nvPr/>
        </p:nvSpPr>
        <p:spPr>
          <a:xfrm>
            <a:off x="5421332" y="27296"/>
            <a:ext cx="3968328"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Joshua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 Great Leader</a:t>
            </a:r>
          </a:p>
        </p:txBody>
      </p:sp>
    </p:spTree>
    <p:extLst>
      <p:ext uri="{BB962C8B-B14F-4D97-AF65-F5344CB8AC3E}">
        <p14:creationId xmlns:p14="http://schemas.microsoft.com/office/powerpoint/2010/main" val="149373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 calcmode="lin" valueType="num">
                                      <p:cBhvr additive="base">
                                        <p:cTn id="23"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44450" dist="27940" dir="5400000" algn="ctr">
              <a:srgbClr val="000000">
                <a:alpha val="32000"/>
              </a:srgbClr>
            </a:outerShdw>
          </a:effectLst>
        </p:spPr>
      </p:pic>
      <p:sp>
        <p:nvSpPr>
          <p:cNvPr id="6" name="Rounded Rectangle 1">
            <a:extLst>
              <a:ext uri="{FF2B5EF4-FFF2-40B4-BE49-F238E27FC236}">
                <a16:creationId xmlns:a16="http://schemas.microsoft.com/office/drawing/2014/main" id="{5D4F44CD-F44E-4CE3-9189-2347AD37D2A3}"/>
              </a:ext>
            </a:extLst>
          </p:cNvPr>
          <p:cNvSpPr/>
          <p:nvPr/>
        </p:nvSpPr>
        <p:spPr>
          <a:xfrm>
            <a:off x="300507" y="1679685"/>
            <a:ext cx="8542986" cy="4610636"/>
          </a:xfrm>
          <a:prstGeom prst="roundRect">
            <a:avLst/>
          </a:prstGeom>
          <a:effectLst>
            <a:glow rad="63500">
              <a:schemeClr val="accent1">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sng" strike="noStrike" kern="1200" cap="none" spc="0" normalizeH="0" baseline="0" noProof="0" dirty="0">
                <a:ln>
                  <a:noFill/>
                </a:ln>
                <a:solidFill>
                  <a:prstClr val="white"/>
                </a:solidFill>
                <a:effectLst/>
                <a:uLnTx/>
                <a:uFillTx/>
                <a:latin typeface="Calibri" panose="020F0502020204030204"/>
                <a:ea typeface="+mn-ea"/>
                <a:cs typeface="+mn-cs"/>
              </a:rPr>
              <a:t>Joshua Was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657350" marR="0" lvl="3"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Man of Prayer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657350" marR="0" lvl="3"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Man who put God First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1C68597-7247-42A8-A38B-1CE37C98523F}"/>
              </a:ext>
            </a:extLst>
          </p:cNvPr>
          <p:cNvSpPr txBox="1"/>
          <p:nvPr/>
        </p:nvSpPr>
        <p:spPr>
          <a:xfrm>
            <a:off x="5421332" y="27296"/>
            <a:ext cx="3968328"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Joshua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 Great Leader</a:t>
            </a:r>
          </a:p>
        </p:txBody>
      </p:sp>
    </p:spTree>
    <p:extLst>
      <p:ext uri="{BB962C8B-B14F-4D97-AF65-F5344CB8AC3E}">
        <p14:creationId xmlns:p14="http://schemas.microsoft.com/office/powerpoint/2010/main" val="308253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44450" dist="27940" dir="5400000" algn="ctr">
              <a:srgbClr val="000000">
                <a:alpha val="32000"/>
              </a:srgbClr>
            </a:outerShdw>
          </a:effectLst>
        </p:spPr>
      </p:pic>
      <p:sp>
        <p:nvSpPr>
          <p:cNvPr id="6" name="Rounded Rectangle 1">
            <a:extLst>
              <a:ext uri="{FF2B5EF4-FFF2-40B4-BE49-F238E27FC236}">
                <a16:creationId xmlns:a16="http://schemas.microsoft.com/office/drawing/2014/main" id="{5D4F44CD-F44E-4CE3-9189-2347AD37D2A3}"/>
              </a:ext>
            </a:extLst>
          </p:cNvPr>
          <p:cNvSpPr/>
          <p:nvPr/>
        </p:nvSpPr>
        <p:spPr>
          <a:xfrm>
            <a:off x="-15748" y="1542196"/>
            <a:ext cx="4366743" cy="5187638"/>
          </a:xfrm>
          <a:prstGeom prst="roundRect">
            <a:avLst/>
          </a:prstGeom>
          <a:effectLst>
            <a:glow rad="63500">
              <a:schemeClr val="accent1">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Fear the Lord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Serve Him in Sincerity and in Faithfulness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Put away the gods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You are not able to serve the Lord, for He is a holy God…a Jealous God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Incline your heart</a:t>
            </a:r>
          </a:p>
        </p:txBody>
      </p:sp>
      <p:sp>
        <p:nvSpPr>
          <p:cNvPr id="7" name="Rounded Rectangle 1">
            <a:extLst>
              <a:ext uri="{FF2B5EF4-FFF2-40B4-BE49-F238E27FC236}">
                <a16:creationId xmlns:a16="http://schemas.microsoft.com/office/drawing/2014/main" id="{74F58401-69DE-490D-92F9-CB563521DA6D}"/>
              </a:ext>
            </a:extLst>
          </p:cNvPr>
          <p:cNvSpPr/>
          <p:nvPr/>
        </p:nvSpPr>
        <p:spPr>
          <a:xfrm>
            <a:off x="4773383" y="1542196"/>
            <a:ext cx="4366743" cy="5187637"/>
          </a:xfrm>
          <a:prstGeom prst="roundRect">
            <a:avLst/>
          </a:prstGeom>
          <a:effectLst>
            <a:glow rad="63500">
              <a:schemeClr val="accent1">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Far be it from us that we should forsake the Lord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 But we will serve the Lord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 Lord our God we will serve, and his voice we will obey</a:t>
            </a:r>
          </a:p>
        </p:txBody>
      </p:sp>
      <p:sp>
        <p:nvSpPr>
          <p:cNvPr id="8" name="TextBox 7">
            <a:extLst>
              <a:ext uri="{FF2B5EF4-FFF2-40B4-BE49-F238E27FC236}">
                <a16:creationId xmlns:a16="http://schemas.microsoft.com/office/drawing/2014/main" id="{7E356140-AA6B-44F4-8ECA-B1F251DD8A9D}"/>
              </a:ext>
            </a:extLst>
          </p:cNvPr>
          <p:cNvSpPr txBox="1"/>
          <p:nvPr/>
        </p:nvSpPr>
        <p:spPr>
          <a:xfrm>
            <a:off x="5421332" y="27296"/>
            <a:ext cx="3968328"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Joshua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 Great Leader</a:t>
            </a:r>
          </a:p>
        </p:txBody>
      </p:sp>
    </p:spTree>
    <p:extLst>
      <p:ext uri="{BB962C8B-B14F-4D97-AF65-F5344CB8AC3E}">
        <p14:creationId xmlns:p14="http://schemas.microsoft.com/office/powerpoint/2010/main" val="31726831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44450" dist="27940" dir="5400000" algn="ctr">
              <a:srgbClr val="000000">
                <a:alpha val="32000"/>
              </a:srgbClr>
            </a:outerShdw>
          </a:effectLst>
        </p:spPr>
      </p:pic>
      <p:sp>
        <p:nvSpPr>
          <p:cNvPr id="6" name="Rounded Rectangle 1">
            <a:extLst>
              <a:ext uri="{FF2B5EF4-FFF2-40B4-BE49-F238E27FC236}">
                <a16:creationId xmlns:a16="http://schemas.microsoft.com/office/drawing/2014/main" id="{5D4F44CD-F44E-4CE3-9189-2347AD37D2A3}"/>
              </a:ext>
            </a:extLst>
          </p:cNvPr>
          <p:cNvSpPr/>
          <p:nvPr/>
        </p:nvSpPr>
        <p:spPr>
          <a:xfrm>
            <a:off x="300507" y="1679685"/>
            <a:ext cx="8542986" cy="4610636"/>
          </a:xfrm>
          <a:prstGeom prst="roundRect">
            <a:avLst/>
          </a:prstGeom>
          <a:effectLst>
            <a:glow rad="63500">
              <a:schemeClr val="accent1">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Joshua 24:31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“Israel served the Lord all the days of Joshua, and all the days of the elders who outlived Joshua and had known all the works that the Lord did for Israel”.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315974A-5764-4CA3-89F6-213CA385B9AF}"/>
              </a:ext>
            </a:extLst>
          </p:cNvPr>
          <p:cNvSpPr txBox="1"/>
          <p:nvPr/>
        </p:nvSpPr>
        <p:spPr>
          <a:xfrm>
            <a:off x="5421332" y="27296"/>
            <a:ext cx="3968328"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Joshua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 Great Leader</a:t>
            </a:r>
          </a:p>
        </p:txBody>
      </p:sp>
    </p:spTree>
    <p:extLst>
      <p:ext uri="{BB962C8B-B14F-4D97-AF65-F5344CB8AC3E}">
        <p14:creationId xmlns:p14="http://schemas.microsoft.com/office/powerpoint/2010/main" val="304312649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44450" dist="27940" dir="5400000" algn="ctr">
              <a:srgbClr val="000000">
                <a:alpha val="32000"/>
              </a:srgbClr>
            </a:outerShdw>
          </a:effectLst>
        </p:spPr>
      </p:pic>
      <p:sp>
        <p:nvSpPr>
          <p:cNvPr id="6" name="Rounded Rectangle 1">
            <a:extLst>
              <a:ext uri="{FF2B5EF4-FFF2-40B4-BE49-F238E27FC236}">
                <a16:creationId xmlns:a16="http://schemas.microsoft.com/office/drawing/2014/main" id="{5D4F44CD-F44E-4CE3-9189-2347AD37D2A3}"/>
              </a:ext>
            </a:extLst>
          </p:cNvPr>
          <p:cNvSpPr/>
          <p:nvPr/>
        </p:nvSpPr>
        <p:spPr>
          <a:xfrm>
            <a:off x="72078" y="2857499"/>
            <a:ext cx="3826450" cy="3872334"/>
          </a:xfrm>
          <a:prstGeom prst="roundRect">
            <a:avLst/>
          </a:prstGeom>
          <a:effectLst>
            <a:glow rad="63500">
              <a:schemeClr val="accent1">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“As for me and my house, </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We will Serve the Lord</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7" name="Rounded Rectangle 1">
            <a:extLst>
              <a:ext uri="{FF2B5EF4-FFF2-40B4-BE49-F238E27FC236}">
                <a16:creationId xmlns:a16="http://schemas.microsoft.com/office/drawing/2014/main" id="{74F58401-69DE-490D-92F9-CB563521DA6D}"/>
              </a:ext>
            </a:extLst>
          </p:cNvPr>
          <p:cNvSpPr/>
          <p:nvPr/>
        </p:nvSpPr>
        <p:spPr>
          <a:xfrm>
            <a:off x="5138126" y="2857499"/>
            <a:ext cx="3926689" cy="3872334"/>
          </a:xfrm>
          <a:prstGeom prst="roundRect">
            <a:avLst/>
          </a:prstGeom>
          <a:effectLst>
            <a:glow rad="63500">
              <a:schemeClr val="accent1">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“There arose another generation after them that </a:t>
            </a:r>
            <a:r>
              <a:rPr kumimoji="0" lang="en-US" sz="3600" b="1" i="0" u="sng" strike="noStrike" kern="1200" cap="none" spc="0" normalizeH="0" baseline="0" noProof="0" dirty="0">
                <a:ln>
                  <a:noFill/>
                </a:ln>
                <a:solidFill>
                  <a:prstClr val="white"/>
                </a:solidFill>
                <a:effectLst/>
                <a:uLnTx/>
                <a:uFillTx/>
                <a:latin typeface="Calibri" panose="020F0502020204030204"/>
                <a:ea typeface="+mn-ea"/>
                <a:cs typeface="+mn-cs"/>
              </a:rPr>
              <a:t>Did</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sng" strike="noStrike" kern="1200" cap="none" spc="0" normalizeH="0" baseline="0" noProof="0" dirty="0">
                <a:ln>
                  <a:noFill/>
                </a:ln>
                <a:solidFill>
                  <a:prstClr val="white"/>
                </a:solidFill>
                <a:effectLst/>
                <a:uLnTx/>
                <a:uFillTx/>
                <a:latin typeface="Calibri" panose="020F0502020204030204"/>
                <a:ea typeface="+mn-ea"/>
                <a:cs typeface="+mn-cs"/>
              </a:rPr>
              <a:t>Not</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sng" strike="noStrike" kern="1200" cap="none" spc="0" normalizeH="0" baseline="0" noProof="0" dirty="0">
                <a:ln>
                  <a:noFill/>
                </a:ln>
                <a:solidFill>
                  <a:prstClr val="white"/>
                </a:solidFill>
                <a:effectLst/>
                <a:uLnTx/>
                <a:uFillTx/>
                <a:latin typeface="Calibri" panose="020F0502020204030204"/>
                <a:ea typeface="+mn-ea"/>
                <a:cs typeface="+mn-cs"/>
              </a:rPr>
              <a:t>Know</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sng" strike="noStrike" kern="1200" cap="none" spc="0" normalizeH="0" baseline="0" noProof="0" dirty="0">
                <a:ln>
                  <a:noFill/>
                </a:ln>
                <a:solidFill>
                  <a:prstClr val="white"/>
                </a:solidFill>
                <a:effectLst/>
                <a:uLnTx/>
                <a:uFillTx/>
                <a:latin typeface="Calibri" panose="020F0502020204030204"/>
                <a:ea typeface="+mn-ea"/>
                <a:cs typeface="+mn-cs"/>
              </a:rPr>
              <a:t>the Lord”</a:t>
            </a:r>
          </a:p>
        </p:txBody>
      </p:sp>
      <p:sp>
        <p:nvSpPr>
          <p:cNvPr id="8" name="Arrow: Left-Right 7">
            <a:extLst>
              <a:ext uri="{FF2B5EF4-FFF2-40B4-BE49-F238E27FC236}">
                <a16:creationId xmlns:a16="http://schemas.microsoft.com/office/drawing/2014/main" id="{048E6E44-D4D9-4304-911B-B9D9CA78353A}"/>
              </a:ext>
            </a:extLst>
          </p:cNvPr>
          <p:cNvSpPr/>
          <p:nvPr/>
        </p:nvSpPr>
        <p:spPr>
          <a:xfrm>
            <a:off x="4027832" y="4427226"/>
            <a:ext cx="1088336" cy="589723"/>
          </a:xfrm>
          <a:prstGeom prst="lef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C6DA663-E958-4331-AF0C-142BAE2949B6}"/>
              </a:ext>
            </a:extLst>
          </p:cNvPr>
          <p:cNvSpPr/>
          <p:nvPr/>
        </p:nvSpPr>
        <p:spPr>
          <a:xfrm>
            <a:off x="1771650" y="2057749"/>
            <a:ext cx="5600700" cy="552065"/>
          </a:xfrm>
          <a:prstGeom prst="rect">
            <a:avLst/>
          </a:prstGeom>
          <a:solidFill>
            <a:schemeClr val="accent2">
              <a:lumMod val="40000"/>
              <a:lumOff val="60000"/>
            </a:schemeClr>
          </a:solidFill>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Where Will The Next Generation Be?</a:t>
            </a:r>
          </a:p>
        </p:txBody>
      </p:sp>
      <p:sp>
        <p:nvSpPr>
          <p:cNvPr id="10" name="TextBox 9">
            <a:extLst>
              <a:ext uri="{FF2B5EF4-FFF2-40B4-BE49-F238E27FC236}">
                <a16:creationId xmlns:a16="http://schemas.microsoft.com/office/drawing/2014/main" id="{A65959BE-E75D-4739-881F-951113FDF9D5}"/>
              </a:ext>
            </a:extLst>
          </p:cNvPr>
          <p:cNvSpPr txBox="1"/>
          <p:nvPr/>
        </p:nvSpPr>
        <p:spPr>
          <a:xfrm>
            <a:off x="5421332" y="27296"/>
            <a:ext cx="3968328"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Joshua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 Great Leader</a:t>
            </a:r>
          </a:p>
        </p:txBody>
      </p:sp>
    </p:spTree>
    <p:extLst>
      <p:ext uri="{BB962C8B-B14F-4D97-AF65-F5344CB8AC3E}">
        <p14:creationId xmlns:p14="http://schemas.microsoft.com/office/powerpoint/2010/main" val="33077112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9096531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246</Words>
  <Application>Microsoft Office PowerPoint</Application>
  <PresentationFormat>On-screen Show (4:3)</PresentationFormat>
  <Paragraphs>49</Paragraphs>
  <Slides>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Wingdings</vt:lpstr>
      <vt:lpstr>1_Office Theme</vt:lpstr>
      <vt:lpstr>4_Office Theme</vt:lpstr>
      <vt:lpstr>PowerPoint Presentation</vt:lpstr>
      <vt:lpstr>We ALL Can Make a Difference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AQ2 Technologies,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Template</dc:title>
  <dc:creator>RJStevensMusic.com</dc:creator>
  <dc:description/>
  <cp:lastModifiedBy>Michael Hepner</cp:lastModifiedBy>
  <cp:revision>39</cp:revision>
  <dcterms:created xsi:type="dcterms:W3CDTF">2008-03-16T18:22:36Z</dcterms:created>
  <dcterms:modified xsi:type="dcterms:W3CDTF">2021-04-19T13:38:07Z</dcterms:modified>
</cp:coreProperties>
</file>