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  <p:sldMasterId id="2147483700" r:id="rId2"/>
  </p:sldMasterIdLst>
  <p:notesMasterIdLst>
    <p:notesMasterId r:id="rId10"/>
  </p:notesMasterIdLst>
  <p:sldIdLst>
    <p:sldId id="556" r:id="rId3"/>
    <p:sldId id="596" r:id="rId4"/>
    <p:sldId id="597" r:id="rId5"/>
    <p:sldId id="598" r:id="rId6"/>
    <p:sldId id="599" r:id="rId7"/>
    <p:sldId id="600" r:id="rId8"/>
    <p:sldId id="55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6" d="100"/>
          <a:sy n="46" d="100"/>
        </p:scale>
        <p:origin x="28" y="9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933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59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258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586" name="Group 2">
            <a:extLst>
              <a:ext uri="{FF2B5EF4-FFF2-40B4-BE49-F238E27FC236}">
                <a16:creationId xmlns:a16="http://schemas.microsoft.com/office/drawing/2014/main" id="{768CC2DB-5CEB-4918-9344-00CFEA7953DC}"/>
              </a:ext>
            </a:extLst>
          </p:cNvPr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67587" name="Freeform 3">
              <a:extLst>
                <a:ext uri="{FF2B5EF4-FFF2-40B4-BE49-F238E27FC236}">
                  <a16:creationId xmlns:a16="http://schemas.microsoft.com/office/drawing/2014/main" id="{009F0342-9758-493E-8707-3C9FBD220CB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88" name="Freeform 4">
              <a:extLst>
                <a:ext uri="{FF2B5EF4-FFF2-40B4-BE49-F238E27FC236}">
                  <a16:creationId xmlns:a16="http://schemas.microsoft.com/office/drawing/2014/main" id="{EAFE58BF-A24F-4C9B-85D0-5997569AAAD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89" name="Freeform 5">
              <a:extLst>
                <a:ext uri="{FF2B5EF4-FFF2-40B4-BE49-F238E27FC236}">
                  <a16:creationId xmlns:a16="http://schemas.microsoft.com/office/drawing/2014/main" id="{9A92398A-35D1-4722-98DC-AA61ED2962B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90" name="Freeform 6">
              <a:extLst>
                <a:ext uri="{FF2B5EF4-FFF2-40B4-BE49-F238E27FC236}">
                  <a16:creationId xmlns:a16="http://schemas.microsoft.com/office/drawing/2014/main" id="{519E9290-6886-43D8-B132-32B074AC19B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91" name="Oval 7">
              <a:extLst>
                <a:ext uri="{FF2B5EF4-FFF2-40B4-BE49-F238E27FC236}">
                  <a16:creationId xmlns:a16="http://schemas.microsoft.com/office/drawing/2014/main" id="{EEC2ADEC-A2CD-4BC1-871D-B6B2BED3C9CC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92" name="Oval 8">
              <a:extLst>
                <a:ext uri="{FF2B5EF4-FFF2-40B4-BE49-F238E27FC236}">
                  <a16:creationId xmlns:a16="http://schemas.microsoft.com/office/drawing/2014/main" id="{A2947A4B-1265-439C-80A3-93270111D376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93" name="Oval 9">
              <a:extLst>
                <a:ext uri="{FF2B5EF4-FFF2-40B4-BE49-F238E27FC236}">
                  <a16:creationId xmlns:a16="http://schemas.microsoft.com/office/drawing/2014/main" id="{D0888357-CA9F-4A47-A0B8-A71AAB6076F5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7594" name="Rectangle 10">
            <a:extLst>
              <a:ext uri="{FF2B5EF4-FFF2-40B4-BE49-F238E27FC236}">
                <a16:creationId xmlns:a16="http://schemas.microsoft.com/office/drawing/2014/main" id="{7B9EEDB1-529A-417B-9EC7-66960E7A3756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67595" name="Rectangle 11">
            <a:extLst>
              <a:ext uri="{FF2B5EF4-FFF2-40B4-BE49-F238E27FC236}">
                <a16:creationId xmlns:a16="http://schemas.microsoft.com/office/drawing/2014/main" id="{F966CF67-9B71-4FF9-A398-727DAE34FF7B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67596" name="Rectangle 12">
            <a:extLst>
              <a:ext uri="{FF2B5EF4-FFF2-40B4-BE49-F238E27FC236}">
                <a16:creationId xmlns:a16="http://schemas.microsoft.com/office/drawing/2014/main" id="{B3173110-7D14-480A-8B54-FE48DD7639B2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7597" name="Rectangle 13">
            <a:extLst>
              <a:ext uri="{FF2B5EF4-FFF2-40B4-BE49-F238E27FC236}">
                <a16:creationId xmlns:a16="http://schemas.microsoft.com/office/drawing/2014/main" id="{1ABAB3D6-B47B-4EA6-BB15-D63FA5B23BF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7598" name="Rectangle 14">
            <a:extLst>
              <a:ext uri="{FF2B5EF4-FFF2-40B4-BE49-F238E27FC236}">
                <a16:creationId xmlns:a16="http://schemas.microsoft.com/office/drawing/2014/main" id="{11211FB3-15DD-400A-89DD-A21CCA0F82A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4ADA2D6-8445-4BEE-BFE8-1FC87C63F4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599609"/>
      </p:ext>
    </p:extLst>
  </p:cSld>
  <p:clrMapOvr>
    <a:masterClrMapping/>
  </p:clrMapOvr>
  <p:transition spd="med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50FDA-3AE6-441E-983F-61FD2F419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B2178-837D-40E7-8D1F-908F99490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5BF37-D42A-4B08-8CF0-51BA037C8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AEF5C-DC43-4099-BB37-0C76C6CC9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FD6A4-8F3E-463A-B393-527FBC269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52448-486B-4C3D-BF1A-58E998012B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940932"/>
      </p:ext>
    </p:extLst>
  </p:cSld>
  <p:clrMapOvr>
    <a:masterClrMapping/>
  </p:clrMapOvr>
  <p:transition spd="med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54A8E-8EC7-4CDE-A869-6ED1CBA69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FFB09C-55AA-4A0B-A372-752E785E3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21205-D2AC-4952-96A8-64AFA997E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856B5-4F20-498A-AC4A-71EBDAF4B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DB2A1-DEE3-46AF-9679-DE94E041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A1993-6F23-471E-BC8B-5C5F1A868E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7821933"/>
      </p:ext>
    </p:extLst>
  </p:cSld>
  <p:clrMapOvr>
    <a:masterClrMapping/>
  </p:clrMapOvr>
  <p:transition spd="med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08B22-3649-4A63-B76C-916FE645F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61C59-C35A-4FC0-A3E4-DF3A758FA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4A47BD-7733-437A-B4B8-19F4187040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15F4EA-B060-46BF-8E08-A5F4BE96F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FEC9E-CD8B-4274-BEFB-5E10910DE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47FD29-6DE0-42FB-89F9-916EEA579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ADEB8-4CFB-49A6-A866-6E7C45B575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9433017"/>
      </p:ext>
    </p:extLst>
  </p:cSld>
  <p:clrMapOvr>
    <a:masterClrMapping/>
  </p:clrMapOvr>
  <p:transition spd="med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B3573-A506-4518-BC87-CE4C1FB5D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8B4DB5-8AD9-4F5E-8B1C-86207BAB9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44282B-EC1C-443B-95CE-6513103F2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26295-53AA-482B-AE2D-09BFFD05A8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A5909E-8AF3-4590-9D4E-B8B2C28C8F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020229-0B3D-4EFD-AE24-5975BF41C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007194-3709-4E8D-BC1A-EF9FD65DF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751378-4EDC-4128-AD86-FED8656AB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EE9251-C816-44A2-AD8E-0A73F7378A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71036"/>
      </p:ext>
    </p:extLst>
  </p:cSld>
  <p:clrMapOvr>
    <a:masterClrMapping/>
  </p:clrMapOvr>
  <p:transition spd="med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F7439-0346-448C-9CCB-B9E5FD224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A51C63-957B-4963-AEF6-90A63A20D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0CA912-A32E-4F53-9538-F86E15A3A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CB91D6-6B6C-4EED-AFF2-1421910AE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75B6B7-CB81-4CDF-AD86-A3FE77AD8C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1123256"/>
      </p:ext>
    </p:extLst>
  </p:cSld>
  <p:clrMapOvr>
    <a:masterClrMapping/>
  </p:clrMapOvr>
  <p:transition spd="med"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E0C11-4953-423D-B879-A6DF72A04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EB5264-E2EA-4ADD-8092-0D5390E78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25AB2-036E-4266-8583-A5EC1C820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37C0AA-4BAE-4EA4-9E7B-067A57DAC7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782339"/>
      </p:ext>
    </p:extLst>
  </p:cSld>
  <p:clrMapOvr>
    <a:masterClrMapping/>
  </p:clrMapOvr>
  <p:transition spd="med"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37860-363D-4CD8-8D45-96229598D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B8262-5973-48C8-82C7-84CF79C43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303CD9-7CD2-4DBA-B638-4DFB7EAEF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99289-98BD-459B-A453-270FE2B7D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3C0B18-86C9-4CEB-9F54-47D49124B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B19528-0DF6-4EA9-8CF0-441EBAA2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0C640-DD88-4D50-9C4A-211A52157A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654300"/>
      </p:ext>
    </p:extLst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2151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2F599-23CC-4467-A051-F9B9923B1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E9E3E4-9375-4F1E-968A-1732F9B348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2DF7E2-6DDB-4133-B6B9-82DB17D904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E1B060-042A-4DBA-B62A-89AF34DDE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EBB89C-5BED-40A6-A276-F27709CDF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8665BB-E731-4348-8160-7993BA2EF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084FB-9F1B-4BAD-AF88-4C8E08E0F0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6238200"/>
      </p:ext>
    </p:extLst>
  </p:cSld>
  <p:clrMapOvr>
    <a:masterClrMapping/>
  </p:clrMapOvr>
  <p:transition spd="med"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0F285-5160-4C68-BBF2-BFB07B4F0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AF5138-E893-437F-9B3A-3A14A7172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3A17F-8A26-4433-B458-71F9CA22E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67B84-8C2A-4F24-AFFD-8BF0BEBD6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BECCA-AF17-4528-8E4D-68DFCA7E0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C7CF10-8FEC-4AC4-9D27-C655F3A9C6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259894"/>
      </p:ext>
    </p:extLst>
  </p:cSld>
  <p:clrMapOvr>
    <a:masterClrMapping/>
  </p:clrMapOvr>
  <p:transition spd="med"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E14704-792D-49B9-9187-A0D476F201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2A5A81-14CF-4F9A-BA55-E49726C5C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B4A90-0D67-4ED9-A713-FD8DE8CBC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EA73D-234E-400A-B410-3A6FAA937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E0569-3698-42DE-955A-0D81E481B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6FA1D-FABE-4B33-870D-04A1CBD1E1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14405"/>
      </p:ext>
    </p:extLst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72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484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24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392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020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28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71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288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2">
            <a:extLst>
              <a:ext uri="{FF2B5EF4-FFF2-40B4-BE49-F238E27FC236}">
                <a16:creationId xmlns:a16="http://schemas.microsoft.com/office/drawing/2014/main" id="{0291A58B-D7BA-4858-A4B0-6E1E87BDA6CE}"/>
              </a:ext>
            </a:extLst>
          </p:cNvPr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66563" name="Freeform 3">
              <a:extLst>
                <a:ext uri="{FF2B5EF4-FFF2-40B4-BE49-F238E27FC236}">
                  <a16:creationId xmlns:a16="http://schemas.microsoft.com/office/drawing/2014/main" id="{DCDB8A17-FF34-41B3-BA72-140146F4E8B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64" name="Freeform 4">
              <a:extLst>
                <a:ext uri="{FF2B5EF4-FFF2-40B4-BE49-F238E27FC236}">
                  <a16:creationId xmlns:a16="http://schemas.microsoft.com/office/drawing/2014/main" id="{0E5256D8-6873-4DC3-8A73-52D09F32939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65" name="Freeform 5">
              <a:extLst>
                <a:ext uri="{FF2B5EF4-FFF2-40B4-BE49-F238E27FC236}">
                  <a16:creationId xmlns:a16="http://schemas.microsoft.com/office/drawing/2014/main" id="{51E7DBA9-EC24-4E0E-9365-29C03F81747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66" name="Freeform 6">
              <a:extLst>
                <a:ext uri="{FF2B5EF4-FFF2-40B4-BE49-F238E27FC236}">
                  <a16:creationId xmlns:a16="http://schemas.microsoft.com/office/drawing/2014/main" id="{837BDFA4-E8DB-4CCC-B3B9-AF37D7CE7A5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67" name="Oval 7">
              <a:extLst>
                <a:ext uri="{FF2B5EF4-FFF2-40B4-BE49-F238E27FC236}">
                  <a16:creationId xmlns:a16="http://schemas.microsoft.com/office/drawing/2014/main" id="{7A290EA5-B19C-470F-9F37-B9E0DF397F90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68" name="Oval 8">
              <a:extLst>
                <a:ext uri="{FF2B5EF4-FFF2-40B4-BE49-F238E27FC236}">
                  <a16:creationId xmlns:a16="http://schemas.microsoft.com/office/drawing/2014/main" id="{5188D7D8-DEB4-49FE-B448-0C4A36E88457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69" name="Oval 9">
              <a:extLst>
                <a:ext uri="{FF2B5EF4-FFF2-40B4-BE49-F238E27FC236}">
                  <a16:creationId xmlns:a16="http://schemas.microsoft.com/office/drawing/2014/main" id="{475249B8-5619-4847-88AD-1B64D92220CD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6570" name="Rectangle 10">
            <a:extLst>
              <a:ext uri="{FF2B5EF4-FFF2-40B4-BE49-F238E27FC236}">
                <a16:creationId xmlns:a16="http://schemas.microsoft.com/office/drawing/2014/main" id="{E82152F9-752C-4086-9078-83B028BF1C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6571" name="Rectangle 11">
            <a:extLst>
              <a:ext uri="{FF2B5EF4-FFF2-40B4-BE49-F238E27FC236}">
                <a16:creationId xmlns:a16="http://schemas.microsoft.com/office/drawing/2014/main" id="{00F47B40-4152-498A-B2A8-B526B1CCA8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6572" name="Rectangle 12">
            <a:extLst>
              <a:ext uri="{FF2B5EF4-FFF2-40B4-BE49-F238E27FC236}">
                <a16:creationId xmlns:a16="http://schemas.microsoft.com/office/drawing/2014/main" id="{2F020F57-8E48-4376-885E-95B4D09A52D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66573" name="Rectangle 13">
            <a:extLst>
              <a:ext uri="{FF2B5EF4-FFF2-40B4-BE49-F238E27FC236}">
                <a16:creationId xmlns:a16="http://schemas.microsoft.com/office/drawing/2014/main" id="{5A58F673-4EAE-4BE8-9257-B1063553118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66574" name="Rectangle 14">
            <a:extLst>
              <a:ext uri="{FF2B5EF4-FFF2-40B4-BE49-F238E27FC236}">
                <a16:creationId xmlns:a16="http://schemas.microsoft.com/office/drawing/2014/main" id="{5CF628C1-0738-4F92-BA9C-FA198D2D857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4903066-F5BA-45A2-9FC9-E78F975B19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755532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ransition spd="med">
    <p:fade thruBlk="1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l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40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6A754DE-645F-411C-9A9B-CC1E696B652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848600" cy="3352800"/>
          </a:xfrm>
        </p:spPr>
        <p:txBody>
          <a:bodyPr/>
          <a:lstStyle/>
          <a:p>
            <a:r>
              <a:rPr lang="en-US" altLang="en-US" sz="6600">
                <a:solidFill>
                  <a:schemeClr val="tx1"/>
                </a:solidFill>
              </a:rPr>
              <a:t>Good and Faithful Servants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E887E00-B8F9-4421-8C4C-184DA8481F2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5562600"/>
            <a:ext cx="6477000" cy="762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74D1114B-ADE5-45EF-815E-E0E86EEBCC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Some Examples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891D3590-3442-4DD4-A436-87C21CDF9B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458200" cy="4454525"/>
          </a:xfrm>
        </p:spPr>
        <p:txBody>
          <a:bodyPr/>
          <a:lstStyle/>
          <a:p>
            <a:r>
              <a:rPr lang="en-US" altLang="en-US"/>
              <a:t>King David </a:t>
            </a:r>
            <a:r>
              <a:rPr lang="en-US" altLang="en-US">
                <a:solidFill>
                  <a:schemeClr val="hlink"/>
                </a:solidFill>
              </a:rPr>
              <a:t>1Sam 17:26</a:t>
            </a:r>
          </a:p>
          <a:p>
            <a:r>
              <a:rPr lang="en-US" altLang="en-US">
                <a:solidFill>
                  <a:schemeClr val="bg2"/>
                </a:solidFill>
              </a:rPr>
              <a:t>Moses </a:t>
            </a:r>
            <a:r>
              <a:rPr lang="en-US" altLang="en-US">
                <a:solidFill>
                  <a:schemeClr val="hlink"/>
                </a:solidFill>
              </a:rPr>
              <a:t>Exo. 3:11, Exo. 14:13</a:t>
            </a:r>
          </a:p>
          <a:p>
            <a:r>
              <a:rPr lang="en-US" altLang="en-US">
                <a:solidFill>
                  <a:schemeClr val="bg2"/>
                </a:solidFill>
              </a:rPr>
              <a:t>The Apostle Paul </a:t>
            </a:r>
            <a:r>
              <a:rPr lang="en-US" altLang="en-US">
                <a:solidFill>
                  <a:schemeClr val="hlink"/>
                </a:solidFill>
              </a:rPr>
              <a:t>Philp. 3:4, Acts Chap 9,16 &amp; 22</a:t>
            </a:r>
            <a:endParaRPr lang="en-US" altLang="en-US">
              <a:solidFill>
                <a:schemeClr val="bg2"/>
              </a:solidFill>
            </a:endParaRPr>
          </a:p>
          <a:p>
            <a:r>
              <a:rPr lang="en-US" altLang="en-US">
                <a:solidFill>
                  <a:schemeClr val="bg2"/>
                </a:solidFill>
              </a:rPr>
              <a:t>Paul’s Work &amp; Churches He Established </a:t>
            </a:r>
          </a:p>
          <a:p>
            <a:r>
              <a:rPr lang="en-US" altLang="en-US">
                <a:solidFill>
                  <a:schemeClr val="hlink"/>
                </a:solidFill>
              </a:rPr>
              <a:t>Acts Chap 13-28,  2 Cor. 11:25, Acts 14:19 </a:t>
            </a:r>
          </a:p>
          <a:p>
            <a:r>
              <a:rPr lang="en-US" altLang="en-US">
                <a:solidFill>
                  <a:schemeClr val="bg2"/>
                </a:solidFill>
              </a:rPr>
              <a:t>The Church at Thessalonica </a:t>
            </a:r>
            <a:r>
              <a:rPr lang="en-US" altLang="en-US">
                <a:solidFill>
                  <a:schemeClr val="hlink"/>
                </a:solidFill>
              </a:rPr>
              <a:t>1 Thes. 1:3-8       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72D592D9-D408-45F4-B893-92EDBF4BC0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Some Applications: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F6078415-8BB1-4831-AC0E-FDCD2796C3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Duties of Christians:</a:t>
            </a:r>
          </a:p>
          <a:p>
            <a:endParaRPr lang="en-US" altLang="en-US">
              <a:solidFill>
                <a:schemeClr val="hlink"/>
              </a:solidFill>
            </a:endParaRPr>
          </a:p>
          <a:p>
            <a:r>
              <a:rPr lang="en-US" altLang="en-US">
                <a:solidFill>
                  <a:schemeClr val="hlink"/>
                </a:solidFill>
              </a:rPr>
              <a:t>A shinning Light </a:t>
            </a:r>
            <a:r>
              <a:rPr lang="en-US" altLang="en-US">
                <a:solidFill>
                  <a:schemeClr val="bg2"/>
                </a:solidFill>
              </a:rPr>
              <a:t>Matt 5:14-16</a:t>
            </a:r>
          </a:p>
          <a:p>
            <a:endParaRPr lang="en-US" altLang="en-US">
              <a:solidFill>
                <a:schemeClr val="bg2"/>
              </a:solidFill>
            </a:endParaRPr>
          </a:p>
          <a:p>
            <a:r>
              <a:rPr lang="en-US" altLang="en-US">
                <a:solidFill>
                  <a:schemeClr val="hlink"/>
                </a:solidFill>
              </a:rPr>
              <a:t>Loving Others  </a:t>
            </a:r>
            <a:r>
              <a:rPr lang="en-US" altLang="en-US">
                <a:solidFill>
                  <a:schemeClr val="bg2"/>
                </a:solidFill>
              </a:rPr>
              <a:t>John 13:34, Philp. 2:3,         Matt 25:37-40</a:t>
            </a:r>
            <a:endParaRPr lang="en-US" altLang="en-US">
              <a:solidFill>
                <a:schemeClr val="hlink"/>
              </a:solidFill>
            </a:endParaRPr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DFBFCCCB-F593-446A-B3B2-81FCDFAF57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/>
              <a:t>Our Important Assignment: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42B02F40-4E29-4977-B273-4838BA94EB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819400"/>
            <a:ext cx="8305800" cy="3311525"/>
          </a:xfrm>
        </p:spPr>
        <p:txBody>
          <a:bodyPr/>
          <a:lstStyle/>
          <a:p>
            <a:r>
              <a:rPr lang="en-US" altLang="en-US" sz="4800"/>
              <a:t>Make disciples of all nations  </a:t>
            </a:r>
            <a:r>
              <a:rPr lang="en-US" altLang="en-US" sz="4800">
                <a:solidFill>
                  <a:schemeClr val="hlink"/>
                </a:solidFill>
              </a:rPr>
              <a:t>Matt 28:19-20</a:t>
            </a:r>
            <a:endParaRPr lang="en-US" altLang="en-US" sz="480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AE693DB1-E91F-48E1-8517-B7964CCE4F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to Become </a:t>
            </a:r>
            <a:br>
              <a:rPr lang="en-US" altLang="en-US"/>
            </a:br>
            <a:r>
              <a:rPr lang="en-US" altLang="en-US"/>
              <a:t>Servants of The Most High God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5CEBB056-61F3-4B3F-BEA8-A05F36943E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Tx/>
              <a:buNone/>
            </a:pPr>
            <a:r>
              <a:rPr lang="en-US" altLang="en-US"/>
              <a:t>Hear the Gospel  </a:t>
            </a:r>
            <a:r>
              <a:rPr lang="en-US" altLang="en-US">
                <a:solidFill>
                  <a:srgbClr val="FF8000"/>
                </a:solidFill>
              </a:rPr>
              <a:t>Romans 10:17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/>
              <a:t>Believe Jesus is the Christ  </a:t>
            </a:r>
            <a:r>
              <a:rPr lang="en-US" altLang="en-US">
                <a:solidFill>
                  <a:srgbClr val="FF8000"/>
                </a:solidFill>
              </a:rPr>
              <a:t>John 8:24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/>
              <a:t>Repent of Your Sins  </a:t>
            </a:r>
            <a:r>
              <a:rPr lang="en-US" altLang="en-US">
                <a:solidFill>
                  <a:srgbClr val="FF8000"/>
                </a:solidFill>
              </a:rPr>
              <a:t>Acts 2:38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/>
              <a:t>Confess Jesus as Lord  </a:t>
            </a:r>
            <a:r>
              <a:rPr lang="en-US" altLang="en-US">
                <a:solidFill>
                  <a:srgbClr val="FF8000"/>
                </a:solidFill>
              </a:rPr>
              <a:t>Romans 10:9</a:t>
            </a:r>
            <a:endParaRPr lang="en-US" altLang="en-US"/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/>
              <a:t>Be Baptized  </a:t>
            </a:r>
            <a:r>
              <a:rPr lang="en-US" altLang="en-US">
                <a:solidFill>
                  <a:srgbClr val="FF8000"/>
                </a:solidFill>
              </a:rPr>
              <a:t>Mark 16:16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/>
              <a:t>Faithfully Serve Jesus  </a:t>
            </a:r>
            <a:r>
              <a:rPr lang="en-US" altLang="en-US">
                <a:solidFill>
                  <a:srgbClr val="FF8000"/>
                </a:solidFill>
              </a:rPr>
              <a:t>Revelation 2:10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65310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bit">
  <a:themeElements>
    <a:clrScheme name="Orbit 9">
      <a:dk1>
        <a:srgbClr val="FFFFFF"/>
      </a:dk1>
      <a:lt1>
        <a:srgbClr val="FFFFFF"/>
      </a:lt1>
      <a:dk2>
        <a:srgbClr val="AAAAC6"/>
      </a:dk2>
      <a:lt2>
        <a:srgbClr val="FFFFCC"/>
      </a:lt2>
      <a:accent1>
        <a:srgbClr val="66667E"/>
      </a:accent1>
      <a:accent2>
        <a:srgbClr val="629157"/>
      </a:accent2>
      <a:accent3>
        <a:srgbClr val="D2D2DF"/>
      </a:accent3>
      <a:accent4>
        <a:srgbClr val="DADADA"/>
      </a:accent4>
      <a:accent5>
        <a:srgbClr val="B8B8C0"/>
      </a:accent5>
      <a:accent6>
        <a:srgbClr val="58834E"/>
      </a:accent6>
      <a:hlink>
        <a:srgbClr val="6600CC"/>
      </a:hlink>
      <a:folHlink>
        <a:srgbClr val="3399FF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132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Wingdings</vt:lpstr>
      <vt:lpstr>4_Office Theme</vt:lpstr>
      <vt:lpstr>Orbit</vt:lpstr>
      <vt:lpstr>PowerPoint Presentation</vt:lpstr>
      <vt:lpstr>Good and Faithful Servants</vt:lpstr>
      <vt:lpstr>Some Examples</vt:lpstr>
      <vt:lpstr>Some Applications:</vt:lpstr>
      <vt:lpstr>Our Important Assignment:</vt:lpstr>
      <vt:lpstr>How to Become  Servants of The Most High God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40</cp:revision>
  <dcterms:created xsi:type="dcterms:W3CDTF">2008-03-16T18:22:36Z</dcterms:created>
  <dcterms:modified xsi:type="dcterms:W3CDTF">2021-04-19T13:37:07Z</dcterms:modified>
</cp:coreProperties>
</file>