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19"/>
  </p:notesMasterIdLst>
  <p:sldIdLst>
    <p:sldId id="377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3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60" y="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9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2CB71-1612-4340-A090-8DBB72E8E112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EB9E8-A75B-4334-83A1-A2A0AF163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60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647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55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7707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25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575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7707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940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125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0069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39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128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57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76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B2064-216A-4D24-B2B8-6DA025889F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56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3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96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611968" y="152400"/>
            <a:ext cx="327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99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Black" pitchFamily="34" charset="0"/>
              </a:rPr>
              <a:t>Stewards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240034" y="646837"/>
            <a:ext cx="1958623" cy="150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99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rush Script MT" pitchFamily="66" charset="0"/>
              </a:rPr>
              <a:t>of </a:t>
            </a:r>
          </a:p>
          <a:p>
            <a:pPr>
              <a:lnSpc>
                <a:spcPts val="4500"/>
              </a:lnSpc>
            </a:pPr>
            <a:r>
              <a:rPr lang="en-US" sz="4400" dirty="0">
                <a:solidFill>
                  <a:srgbClr val="99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rush Script MT" pitchFamily="66" charset="0"/>
              </a:rPr>
              <a:t>Our</a:t>
            </a:r>
            <a:r>
              <a:rPr lang="en-US" sz="5400" dirty="0">
                <a:solidFill>
                  <a:srgbClr val="99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Brush Script MT" pitchFamily="66" charset="0"/>
              </a:rPr>
              <a:t> 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219345" y="1380372"/>
            <a:ext cx="175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99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Black" pitchFamily="34" charset="0"/>
              </a:rPr>
              <a:t>Time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74"/>
          <a:stretch/>
        </p:blipFill>
        <p:spPr bwMode="auto">
          <a:xfrm>
            <a:off x="2658535" y="862337"/>
            <a:ext cx="1447800" cy="1118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10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05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20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77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13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94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104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5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06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799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272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69E19-D5DB-4DAB-B6AB-A89080E04DDD}" type="datetimeFigureOut">
              <a:rPr lang="en-US">
                <a:solidFill>
                  <a:prstClr val="black"/>
                </a:solidFill>
              </a:rPr>
              <a:pPr/>
              <a:t>4/15/2021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77D68C-3BCD-4B95-AF16-F4F95B4FA0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5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6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0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0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5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45D8-A599-4363-A3FF-90BD74C3082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2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00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static.howstuffworks.com/gif/clock1.jpg&amp;imgrefurl=http://electronics.howstuffworks.com/gadgets/clocks-watches/inside-clock.htm&amp;usg=__Sd3HYD_qXurYejh231-nuYwMIZE=&amp;h=510&amp;w=346&amp;sz=22&amp;hl=en&amp;start=15&amp;zoom=1&amp;itbs=1&amp;tbnid=5fCVFvCL62hqBM:&amp;tbnh=131&amp;tbnw=89&amp;prev=/images?q=Clock&amp;hl=en&amp;gbv=2&amp;tbs=isch: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016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9" y="2055275"/>
            <a:ext cx="722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1" y="4038600"/>
            <a:ext cx="7244646" cy="156966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Eph. 5:19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19 Addressing one another in psalms and hymns and spiritual songs, singing and making melody to the Lord with all your heart,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1" y="2674114"/>
            <a:ext cx="722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II.	Take the Time to Be Filled with the Spirit (ver. 18).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599" y="3043446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263" marR="0" lvl="0" indent="-576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III. Take the Time to Worship God with other Christians (ver. 19).</a:t>
            </a:r>
          </a:p>
        </p:txBody>
      </p:sp>
    </p:spTree>
    <p:extLst>
      <p:ext uri="{BB962C8B-B14F-4D97-AF65-F5344CB8AC3E}">
        <p14:creationId xmlns:p14="http://schemas.microsoft.com/office/powerpoint/2010/main" val="56613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9" y="2055275"/>
            <a:ext cx="722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1" y="4038600"/>
            <a:ext cx="7244646" cy="1938992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Col 3:16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16 Let the word of Christ dwell in you richly, teaching and admonishing one another in all wisdom, singing psalms and hymns and spiritual songs, with thank-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fulness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in your hearts to God.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1" y="2674114"/>
            <a:ext cx="722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II.	Take the Time to Be Filled with the Spirit (ver. 18).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599" y="3043446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263" marR="0" lvl="0" indent="-576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III. Take the Time to Worship God with other Christians (ver. 19).</a:t>
            </a:r>
          </a:p>
        </p:txBody>
      </p:sp>
    </p:spTree>
    <p:extLst>
      <p:ext uri="{BB962C8B-B14F-4D97-AF65-F5344CB8AC3E}">
        <p14:creationId xmlns:p14="http://schemas.microsoft.com/office/powerpoint/2010/main" val="359056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9" y="2055275"/>
            <a:ext cx="722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1" y="2674114"/>
            <a:ext cx="722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II.	Take the Time to Be Filled with the Spirit (ver. 18).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599" y="3043446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263" marR="0" lvl="0" indent="-576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III. Take the Time to Worship God with other Christians (ver. 19).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0599" y="4038600"/>
            <a:ext cx="7239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Eph. 5:19 &amp; Col. 3:16 (“One Another)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Heautou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–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reflexive pronoun, reciprocal in nature that represents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“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 interchange of ac-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tion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”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(Dana and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Mantey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a Manual Grammar of the Greek New Testament).</a:t>
            </a:r>
          </a:p>
        </p:txBody>
      </p:sp>
    </p:spTree>
    <p:extLst>
      <p:ext uri="{BB962C8B-B14F-4D97-AF65-F5344CB8AC3E}">
        <p14:creationId xmlns:p14="http://schemas.microsoft.com/office/powerpoint/2010/main" val="35298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9" y="2055275"/>
            <a:ext cx="722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1" y="2674114"/>
            <a:ext cx="722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II.	Take the Time to Be Filled with the Spirit (ver. 18).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599" y="3043446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263" marR="0" lvl="0" indent="-576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III. Take the Time to Worship God with other Christians (ver. 19).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598" y="4038600"/>
          <a:ext cx="7239002" cy="249936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{284E427A-3D55-4303-BF80-6455036E1DE7}</a:tableStyleId>
              </a:tblPr>
              <a:tblGrid>
                <a:gridCol w="3619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2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Ephesians 5:18b-19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Colossians 3:16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 filled with </a:t>
                      </a:r>
                    </a:p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the Spirit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Let the word of Christ </a:t>
                      </a:r>
                    </a:p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dwell in you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63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Addressing </a:t>
                      </a:r>
                    </a:p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one another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Teaching and </a:t>
                      </a:r>
                    </a:p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admonishing one another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 psalms and hymns                                and spiritual songs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Singing psalms and hymns                      and spiritual songs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08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Making melody to the Lord with               all your heart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With thankfulness in your hearts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9" y="2055275"/>
            <a:ext cx="722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1" y="4038600"/>
            <a:ext cx="7244646" cy="156966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Acts 2:42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42 And they devoted themselves to the apostles' teaching and fellowship, to the breaking of bread and the prayers.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1" y="2674114"/>
            <a:ext cx="722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II.	Take the Time to Be Filled with the Spirit (ver. 18).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599" y="3043446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263" marR="0" lvl="0" indent="-576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III. Take the Time to Worship God with other Christians (ver. 19).</a:t>
            </a:r>
          </a:p>
        </p:txBody>
      </p:sp>
      <p:sp>
        <p:nvSpPr>
          <p:cNvPr id="11" name="Oval 10"/>
          <p:cNvSpPr/>
          <p:nvPr/>
        </p:nvSpPr>
        <p:spPr>
          <a:xfrm>
            <a:off x="3002844" y="4343400"/>
            <a:ext cx="2840568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Line Callout 1 14"/>
          <p:cNvSpPr/>
          <p:nvPr/>
        </p:nvSpPr>
        <p:spPr>
          <a:xfrm>
            <a:off x="1003300" y="709244"/>
            <a:ext cx="7213600" cy="2016333"/>
          </a:xfrm>
          <a:prstGeom prst="borderCallout1">
            <a:avLst>
              <a:gd name="adj1" fmla="val 100513"/>
              <a:gd name="adj2" fmla="val 42439"/>
              <a:gd name="adj3" fmla="val 180239"/>
              <a:gd name="adj4" fmla="val 45783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6649" y="786585"/>
            <a:ext cx="693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“To give constant attention or unremitting care to something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(Thayer).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The person who “does not quit, back off, fade away, or slip back”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(Practical Word Studies of the New Testament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/>
                <a:cs typeface="Times New Roman" pitchFamily="18" charset="0"/>
              </a:rPr>
              <a:t> ).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68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5" grpId="0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599" y="3935998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6263" marR="0" lvl="0" indent="-576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III. Take the Time to Worship God with other Christians (ver. 19).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599" y="2971783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II.	Take the Time to Be Filled with the Spirit (ver. 18).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3299" y="2055275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</p:spTree>
    <p:extLst>
      <p:ext uri="{BB962C8B-B14F-4D97-AF65-F5344CB8AC3E}">
        <p14:creationId xmlns:p14="http://schemas.microsoft.com/office/powerpoint/2010/main" val="2049886947"/>
      </p:ext>
    </p:extLst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3300" y="2209800"/>
            <a:ext cx="7226300" cy="1569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James 4:14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14 Yet you do not know what tomorrow will bring. What is your life? For you are a mist that appears for a little time and then vanishes. </a:t>
            </a:r>
          </a:p>
        </p:txBody>
      </p:sp>
    </p:spTree>
    <p:extLst>
      <p:ext uri="{BB962C8B-B14F-4D97-AF65-F5344CB8AC3E}">
        <p14:creationId xmlns:p14="http://schemas.microsoft.com/office/powerpoint/2010/main" val="33186757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35" y="211679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1905">
                  <a:solidFill>
                    <a:srgbClr val="EEECE1">
                      <a:lumMod val="75000"/>
                    </a:srgbClr>
                  </a:solidFill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TWO KINDS OF TIME</a:t>
            </a:r>
            <a:endParaRPr kumimoji="0" lang="en-US" sz="3200" b="0" i="0" u="none" strike="noStrike" kern="1200" cap="none" spc="0" normalizeH="0" baseline="0" noProof="0" dirty="0">
              <a:ln w="1905">
                <a:solidFill>
                  <a:srgbClr val="EEECE1">
                    <a:lumMod val="75000"/>
                  </a:srgbClr>
                </a:solidFill>
              </a:ln>
              <a:solidFill>
                <a:srgbClr val="EEECE1">
                  <a:lumMod val="25000"/>
                </a:srgbClr>
              </a:solidFill>
              <a:effectLst>
                <a:outerShdw blurRad="50800" dist="50800" dir="5400000" algn="ctr" rotWithShape="0">
                  <a:prstClr val="black"/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3300" y="2697758"/>
            <a:ext cx="783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Chronos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space of time as revealed by a calendar.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4833" y="3276600"/>
            <a:ext cx="7835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Kairos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fixed or definite period of time, often refer-ring to a specific moment.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3300" y="4191000"/>
            <a:ext cx="7244646" cy="156966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Matt 12:1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At that time Jesus went on the Sabbath day through the corn; and his disciples were an hungered, and began to pluck the ears of corn, and to eat.</a:t>
            </a:r>
          </a:p>
        </p:txBody>
      </p:sp>
    </p:spTree>
    <p:extLst>
      <p:ext uri="{BB962C8B-B14F-4D97-AF65-F5344CB8AC3E}">
        <p14:creationId xmlns:p14="http://schemas.microsoft.com/office/powerpoint/2010/main" val="32136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3300" y="2697758"/>
            <a:ext cx="783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Chronos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space of time as revealed by a calendar.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4833" y="3276600"/>
            <a:ext cx="7835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Kairos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fixed or definite period of time, often refer-ring to a specific moment.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3300" y="4191000"/>
            <a:ext cx="7244646" cy="156966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Gal 6:10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 So then, as we have opportunity, let us do good to everyone, and especially to those who are of the household of faith.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35" y="211679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1905">
                  <a:solidFill>
                    <a:srgbClr val="EEECE1">
                      <a:lumMod val="75000"/>
                    </a:srgbClr>
                  </a:solidFill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TWO KINDS OF TIME</a:t>
            </a:r>
            <a:endParaRPr kumimoji="0" lang="en-US" sz="3200" b="0" i="0" u="none" strike="noStrike" kern="1200" cap="none" spc="0" normalizeH="0" baseline="0" noProof="0" dirty="0">
              <a:ln w="1905">
                <a:solidFill>
                  <a:srgbClr val="EEECE1">
                    <a:lumMod val="75000"/>
                  </a:srgbClr>
                </a:solidFill>
              </a:ln>
              <a:solidFill>
                <a:srgbClr val="EEECE1">
                  <a:lumMod val="25000"/>
                </a:srgbClr>
              </a:solidFill>
              <a:effectLst>
                <a:outerShdw blurRad="50800" dist="50800" dir="5400000" algn="ctr" rotWithShape="0">
                  <a:prstClr val="black"/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22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3300" y="2697758"/>
            <a:ext cx="783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Chronos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space of time as revealed by a calendar.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4833" y="3276600"/>
            <a:ext cx="7835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Kairos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fixed or definite period of time, often refer-ring to a specific moment.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3300" y="4191000"/>
            <a:ext cx="7244646" cy="1938992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 Cor 6:2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 (For he saith, I have heard thee in a time accepted, and in the day of salvation have I succored thee: behold, now is the accepted time; behold, now is the day of salvation.)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35" y="211679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1905">
                  <a:solidFill>
                    <a:srgbClr val="EEECE1">
                      <a:lumMod val="75000"/>
                    </a:srgbClr>
                  </a:solidFill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TWO KINDS OF TIME</a:t>
            </a:r>
            <a:endParaRPr kumimoji="0" lang="en-US" sz="3200" b="0" i="0" u="none" strike="noStrike" kern="1200" cap="none" spc="0" normalizeH="0" baseline="0" noProof="0" dirty="0">
              <a:ln w="1905">
                <a:solidFill>
                  <a:srgbClr val="EEECE1">
                    <a:lumMod val="75000"/>
                  </a:srgbClr>
                </a:solidFill>
              </a:ln>
              <a:solidFill>
                <a:srgbClr val="EEECE1">
                  <a:lumMod val="25000"/>
                </a:srgbClr>
              </a:solidFill>
              <a:effectLst>
                <a:outerShdw blurRad="50800" dist="50800" dir="5400000" algn="ctr" rotWithShape="0">
                  <a:prstClr val="black"/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433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8" y="2133600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3300" y="3200400"/>
            <a:ext cx="7244646" cy="1200329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Eph. 5:17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17 Therefore do not be foolish, but understand what the will of the Lord is. </a:t>
            </a:r>
          </a:p>
        </p:txBody>
      </p:sp>
    </p:spTree>
    <p:extLst>
      <p:ext uri="{BB962C8B-B14F-4D97-AF65-F5344CB8AC3E}">
        <p14:creationId xmlns:p14="http://schemas.microsoft.com/office/powerpoint/2010/main" val="86846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8" y="2133600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3300" y="3200400"/>
            <a:ext cx="7244646" cy="156966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Rom. 10:17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17 So faith comes from hearing, and hearing through the word of Christ.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841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3048000"/>
            <a:ext cx="6714772" cy="30469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Average Person Will Spend: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 year looking for misplaced objects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 years on the internet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 years doing housework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 ½ years driving a car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7 ½ years listening to the radio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10 years in front of television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70 DAYS READING THE BIBLE!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3298" y="2133600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</p:spTree>
    <p:extLst>
      <p:ext uri="{BB962C8B-B14F-4D97-AF65-F5344CB8AC3E}">
        <p14:creationId xmlns:p14="http://schemas.microsoft.com/office/powerpoint/2010/main" val="328880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bldLvl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g;base64,/9j/4AAQSkZJRgABAQAAAQABAAD/2wCEAAkGBhMRERUUEhQUFBUVFxsaGBcXFhoYGBsWHxQXGhkWGBoXGyYjFxslGRcYIS8hIycpLCwtFh4xNTwqNScrLCoBCQoKDgwOGg8PGiwkHCQsLCkpLCwsKSwsLCkpKSwsLC0sLCwsLCksKSksLCksKSksKSwsKSwsLCwsKSwpLSwpKf/AABEIAIMAWQMBIgACEQEDEQH/xAAbAAACAwEBAQAAAAAAAAAAAAAEBQIDBgABB//EAD4QAAIBAgQEBAIGBwgDAAAAAAECEQADBBIhMQUiQVEGE2FxMoEUI0JSkaFDYnKxwfDxFTNTY3OCo+GistH/xAAZAQADAQEBAAAAAAAAAAAAAAABAgMEAAX/xAAlEQACAgEDBAIDAQAAAAAAAAAAAQIRAxIhMQQTIlFBkXGBsWH/2gAMAwEAAhEDEQA/ANOML3qxLYHSq0xAiojEztXoWduy91EViuI+JWa5kwlo3T98zljaQBqV/WMA9JrUYhTcy2yYFx1Vv9Oc13/iR6Fw4lc0DNc52gAakSF9lEKOwAqGRty0odR9iaxheJXN7tu0OwAn/wAZ/fTexhMXbHNet3D+t5g/9SIouy1E2zNIsKfLf2Lf+AFy9c+1anubV0kn/ZeGvyYVXa4ih6nljMrKUdJIALqZ5SSBnUsskaiRTK4tC3cOrNbJA0dQZE8jELcU91a2WBFF43jVxb/DO2fJNzFVXr1XHDlAUOptsySdzlYrJ7kxPzoC/drRdqxaIB51oj+d6HSrs1A4stNpXJQtqSImP6Uvvpctst1UGZ/q7qklFZkACYi2ToVYavlBynMO0wnk0VZdbjjEY0JPU5GCj/MuKbNsfhcuN7Wm7VazRttWY4h4hXVLChrkqS6jNqJAkkgNAZgABAzHcyT7f8QX7fN5YKeoIPz1IB9NfnWddRFSbYa9GkVjOlGYe5SjhHGlxCZgCpG6noast41wSDZumD8du5ZiM2hyuARoQN60PJS1Lck0NcRQV4kqY0J2940/Oq8VxaOUAgmSM+WcogfZMEzO3SJ1rKYvxOzsy27mxiUUEDWDLNIOn3V001OtLPqY8bnKLNld4h5jF9vNAuR2LCHHpF1bg/20qbEKWIkSNYkTHeO3rSf+2sTbDfVo6HWQvMDpzSIkkASYGbrrED4N0e5nRnYsc1yUylSAAlkwTyKc7TMMSJAIipYuoTSiFwNH5lQ8+hWxGlU/SK16kTDi2SZIAHWsP4h8Z53yI5FtdDHxMB09F9P6U845mvFkzlVkzG5jbfoN/cCvPC3g/h0FsUL92JgKcoY9mIIgD9WOs15/cU50y2lpWLvCnijDoxz2LlwwcqoRmJAGmxMe38K1fEuM3MRZH0pbWGtdLYgMR+sZ09hr7UlwLWRevWcDFlnUG1DFlLIG+oZnPOrAk66Bwp2mspibjOMzXGfNqS/8BvHqQBUX207qykYNm5wviLDnltNIHYECfdon3ozDceU542UDNO0GSNfdZ+QrD4G4EGVbdsqVgsVOhI+ITqSOh29KItWmyNZVsOlt2lna22eIHKpRGgaHpOpgiabvSe3wB46NNjvFeELeTeJ5gDqpK67EFdjpSXjXBluTdwZQ6CRaIGvUlSYk9QMvXSl+I8MZiAl7DvGg+sNtv+dUHyBoDHcCxWEPmsl20BtcAlT7Okq3tNHuKT8hlj9M1/DfFV3hvJeFjFlgACubOjZZCuuxmQBvO86RSrH+K7d7FobdhsPdLZXUTB1hgR0/6rVcGtm1h/pdu9aBTla5mQl7tzL5hXMCCFhLa6fo2Yb1kcdwO42LW+WztOrQqkmIl4Gp7tuevepqCfl/BONjRXx/P8faqsvrVGGusTD7jSdwdNwRvsKv171qwzco2ybVbBl7hyly+8mY6evvSnjWJa4WsWmCALNx+ijomnfr/WHGJxOVCe376z+E4UPo838xzPmYBoNxzr5eYDYCJI2Gu7LIzNQ8Y8seDb3YnwWBctmR3VA0LdjUsI/ulBEuNNjy6SVkGtDwvweIzOTbSZJdgWJJiSdACSfz60z4bhczB3WdlCqAFRJgBRPKiz09TqSZI4xeewLLgqWe9ZtPy8pRngwpJynQdTGveq4elVap/QJ5ndIPwPA8PbIAsliGysz9IWcwDfEJgaTv6GhrHiawZyrbi2jtcCoxyZWKkmUBIkdpMNExUvDPEXvWS1wywu3EmANFuFRoPQCkS+GsSFcKuHAa5eLZywZ7TvItl7QlVjcT1/HeoRS8UZ3Js1pCOgJs23BQHkI5mPRcwAyxqCT12oR+DWlY+Q74dicvKSqtoDGUiLiwR0I6UZh0yoq6cqgcogaCNB0HYUo8OvmbFZubJi7gWdcoypos7DXYUJY4y2aCpNCLjfhxZ+ttrbP+JaWLZ/1LS/D+1bj9k1PC3oPltoQBGsgqRoVbZ1MGGB6EdK1lxdAjSy6Kpgs0w0l2+Q17nXcVmOI4Y2D/AJczH3ST8S+ncV5+Xp3ieuHBeM9apk2TWa7IampkAjY1HKf5FH8E7Z5jFZiqLqWYADuZAA/E1Revi5cASWt2gVSB8QElnju7SfbKOgqfF2IgjeCPxgfuJqPCrIJAMcxCwWKkiJOWNS0AmPQ0sI68zb+B26gMsJxWzbYq0+ZCQMgDZXaEtqftSwJ3jqYAmicZaTGW8uZk8u6pYQMyujBspExroZEgggjelHFeD3Xxy3kWQiW2BkAM6XXm3M6E23JB2mKb8OwrLcv3GGXzXUhSQSFW2qSYJEmCYBOkV6K9GeyeAwK4a24DEgu9wkwILHMR7A0jxnjCyl22hcsXMArzATygmOkmRGumtaZ2nSgMRgwzKSFJUkqzAMykzzKWBgyQdO1Hc4OsXSZncGOvr1I12rzD2Et5yihS7Fm9WMSx9dB+FUYe4saEH2OnyqGI4kiEAtqdlGrH2A1PyrrGW4s4haDXyvnKSbiOwZgMlkKFNkLm5w87QBzknXLJuKUlSH1IMTEAggbd96ExdtSfOe1at5ebzLiguDoAQBrOwEkHbSvbYts0hszCVbNmDBlgxlgBYDE6ieYUvJ3AFwrR2tH3X2/k0y+j0oxV3JftP65T89P407+kDsKxRVXH0Vab3Qp443wfP91WYW44Q+VOeGy6ArmyHLnJGi5iDPp20obxA0W8/wBwz8utX4C8BB06MJJjTc6b8s6V2LbI/wBAlvFBXCOLl79tV8xrdzDl5ck/WK6qYJOxzQY5ZAjrT1jQFpLNnKVAGYBFjMxywWCKDJCgSYEAR6USL4YSP51ggjoZrcRoqxuPS0ua4wUdyYr51xrxVexL5bJuWkAgBfiY9zlpv4y4fbNwXCTmdYCnRBlEtdY7hVWNBqTHeqPBFpLFo3bjHNcMbH4RBH4zMVFuUnXBoXbik3u/oqtcP4klm3btIltQOjqG7nNrIJJ6a0XheC44L8YQn4srqs+7eW7N8zWktcTVmyw05iu2mkaz2MjXbp0o2n0Ii5sx+M4FivK5rzsCyhlB80lCwDGCibDWADtRXBeFXEuXCz3ipclSxCl+RQzXFgMRm0HoOmlN/wC1h9JFjLvbL5500YKVjrvvVl15JPbQSuvckNOoOnzU1ySAIOMWsxQbSwH4kCrf7Eu/47fgKrvPnxSKNfLXOffp+Yp1BrE35s0RdJAeMtB0ZTsRFJOAYkhTbb47Ry+4+yfmKfOaR8WwjKwv2hLDR1+8v/2g3TsWO6odXrIvqqNmIDZlKM3mAgMSQ32d432JAmieF23tWW81iQrOQzQX8uZBfLu25Py60q4dxBLiSsEEag/mDTu3jZBnm3JHXcQAANRE6+nWtkJpojJNCLhtxcbfuM4JRICI1thKj7TFhBBYzlH3VJ+EVpWhdSQPUmPzNL+Ci4GvG+VzNdOTX9HlBVY6QJMepPeqeMWC15CWKWvKuLmVcxDsV1GhglJAMdwNTT8AG7tAJ7CfyoDhvEjezSmSI/SI517i2Tl+dT4cCMPbR+RvLClQdQQmoEyZAExrQ+E4eyMrlgctpbYJUrKTmJILE59BvAGvc1zOIPwkeetxWPLbZIOZoJbNmaX2026k0TkBIVYVRJknRVALM7HoAASfQGvL+JVVOsADVjEmBuxpcmJGIGRJ8o/3jbZ4IK2l65JAZj1IA2HNDJkUdkPGNkuDYMFrl/X65pUN8QtDRJ7EgSR6048uusr0q6pLgtYjuAml2Mx5TQD501a1S/F8KL7fnUGBNGfbFBbmZeVidQNm9x0960nDcT5pCpqx2QkBj+zJhz6KSfQUJY8KBeZiWY9Tt8hVh8PEn4gB7V1tcDOmOmxL2zleVI+y4II+Ta1TevgiIUaAaAbDYewk6etWYI3LS5Vv3Cv3TlKR2ysCBQ5wMiM5jXp/GaosmT0T0ovXH5RuB3MASY3MdaWYzxJbBIU+Y3ZdY9zsKubw7aY8wLeh2/AzVqcDtKNFj934UXOdBUYmexQvXxLCRuEHwj3P2j+VNPD/ABGRkYQ6aRtp7d6ZLhY22rlwwzAkDMNjAmPes71Me1wGLiO1d9J9aGDa1P8ACqKTEosAqUV1dWkQ8u7VBRr8q6upXyMiSrp869iurqc4ravTtXV1J7CiK1zCurqn8BIhdan5Yrq6uic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93725"/>
            <a:ext cx="847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3299" y="2055275"/>
            <a:ext cx="722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1905"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I.	Take the Time to Understand the Will of the Lord (Ver. 17)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3301" y="3730725"/>
            <a:ext cx="7244646" cy="1200329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Eph. 5:18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18 And do not get drunk with wine, for that is debauchery, but be filled with the Spirit,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1" y="2674114"/>
            <a:ext cx="72263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marR="0" lvl="0" indent="-4635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 w="1905">
                  <a:noFill/>
                </a:ln>
                <a:solidFill>
                  <a:srgbClr val="EEECE1">
                    <a:lumMod val="25000"/>
                  </a:srgbClr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II.	Take the Time to Be Filled with the Spirit (ver. 18).</a:t>
            </a:r>
          </a:p>
        </p:txBody>
      </p:sp>
    </p:spTree>
    <p:extLst>
      <p:ext uri="{BB962C8B-B14F-4D97-AF65-F5344CB8AC3E}">
        <p14:creationId xmlns:p14="http://schemas.microsoft.com/office/powerpoint/2010/main" val="215880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985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Brush Script MT</vt:lpstr>
      <vt:lpstr>Calibri</vt:lpstr>
      <vt:lpstr>Times New Roman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20</cp:revision>
  <dcterms:created xsi:type="dcterms:W3CDTF">2013-03-24T12:46:42Z</dcterms:created>
  <dcterms:modified xsi:type="dcterms:W3CDTF">2021-04-16T01:32:14Z</dcterms:modified>
</cp:coreProperties>
</file>