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 id="2147483686" r:id="rId2"/>
  </p:sldMasterIdLst>
  <p:notesMasterIdLst>
    <p:notesMasterId r:id="rId27"/>
  </p:notesMasterIdLst>
  <p:sldIdLst>
    <p:sldId id="377" r:id="rId3"/>
    <p:sldId id="256" r:id="rId4"/>
    <p:sldId id="395" r:id="rId5"/>
    <p:sldId id="396" r:id="rId6"/>
    <p:sldId id="397" r:id="rId7"/>
    <p:sldId id="398" r:id="rId8"/>
    <p:sldId id="399" r:id="rId9"/>
    <p:sldId id="400" r:id="rId10"/>
    <p:sldId id="401" r:id="rId11"/>
    <p:sldId id="402" r:id="rId12"/>
    <p:sldId id="403" r:id="rId13"/>
    <p:sldId id="404" r:id="rId14"/>
    <p:sldId id="405" r:id="rId15"/>
    <p:sldId id="406" r:id="rId16"/>
    <p:sldId id="407" r:id="rId17"/>
    <p:sldId id="408" r:id="rId18"/>
    <p:sldId id="409" r:id="rId19"/>
    <p:sldId id="410" r:id="rId20"/>
    <p:sldId id="411" r:id="rId21"/>
    <p:sldId id="412" r:id="rId22"/>
    <p:sldId id="413" r:id="rId23"/>
    <p:sldId id="414" r:id="rId24"/>
    <p:sldId id="415" r:id="rId25"/>
    <p:sldId id="39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20000" autoAdjust="0"/>
    <p:restoredTop sz="94660"/>
  </p:normalViewPr>
  <p:slideViewPr>
    <p:cSldViewPr snapToGrid="0">
      <p:cViewPr varScale="1">
        <p:scale>
          <a:sx n="80" d="100"/>
          <a:sy n="80" d="100"/>
        </p:scale>
        <p:origin x="557" y="53"/>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473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42CB71-1612-4340-A090-8DBB72E8E112}" type="datetimeFigureOut">
              <a:rPr lang="en-US" smtClean="0"/>
              <a:t>4/14/2021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FEB9E8-A75B-4334-83A1-A2A0AF163AA5}" type="slidenum">
              <a:rPr lang="en-US" smtClean="0"/>
              <a:t>‹#›</a:t>
            </a:fld>
            <a:endParaRPr lang="en-US"/>
          </a:p>
        </p:txBody>
      </p:sp>
    </p:spTree>
    <p:extLst>
      <p:ext uri="{BB962C8B-B14F-4D97-AF65-F5344CB8AC3E}">
        <p14:creationId xmlns:p14="http://schemas.microsoft.com/office/powerpoint/2010/main" val="1321860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89745D8-A599-4363-A3FF-90BD74C3082D}" type="datetimeFigureOut">
              <a:rPr lang="en-US" smtClean="0"/>
              <a:t>4/14/2021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BC82A9-73CD-4ED9-859C-C8F0B8479E4C}" type="slidenum">
              <a:rPr lang="en-US" smtClean="0"/>
              <a:t>‹#›</a:t>
            </a:fld>
            <a:endParaRPr lang="en-US"/>
          </a:p>
        </p:txBody>
      </p:sp>
    </p:spTree>
    <p:extLst>
      <p:ext uri="{BB962C8B-B14F-4D97-AF65-F5344CB8AC3E}">
        <p14:creationId xmlns:p14="http://schemas.microsoft.com/office/powerpoint/2010/main" val="1678334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9745D8-A599-4363-A3FF-90BD74C3082D}" type="datetimeFigureOut">
              <a:rPr lang="en-US" smtClean="0"/>
              <a:t>4/14/2021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BC82A9-73CD-4ED9-859C-C8F0B8479E4C}" type="slidenum">
              <a:rPr lang="en-US" smtClean="0"/>
              <a:t>‹#›</a:t>
            </a:fld>
            <a:endParaRPr lang="en-US"/>
          </a:p>
        </p:txBody>
      </p:sp>
    </p:spTree>
    <p:extLst>
      <p:ext uri="{BB962C8B-B14F-4D97-AF65-F5344CB8AC3E}">
        <p14:creationId xmlns:p14="http://schemas.microsoft.com/office/powerpoint/2010/main" val="1586205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9745D8-A599-4363-A3FF-90BD74C3082D}" type="datetimeFigureOut">
              <a:rPr lang="en-US" smtClean="0"/>
              <a:t>4/14/2021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BC82A9-73CD-4ED9-859C-C8F0B8479E4C}" type="slidenum">
              <a:rPr lang="en-US" smtClean="0"/>
              <a:t>‹#›</a:t>
            </a:fld>
            <a:endParaRPr lang="en-US"/>
          </a:p>
        </p:txBody>
      </p:sp>
    </p:spTree>
    <p:extLst>
      <p:ext uri="{BB962C8B-B14F-4D97-AF65-F5344CB8AC3E}">
        <p14:creationId xmlns:p14="http://schemas.microsoft.com/office/powerpoint/2010/main" val="2596196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7" name="Group 15"/>
          <p:cNvGrpSpPr/>
          <p:nvPr/>
        </p:nvGrpSpPr>
        <p:grpSpPr>
          <a:xfrm>
            <a:off x="0" y="131723"/>
            <a:ext cx="9144000" cy="6726277"/>
            <a:chOff x="0" y="0"/>
            <a:chExt cx="8229598"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28598" y="180463"/>
              <a:ext cx="8001000" cy="6677537"/>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989949" y="5880994"/>
            <a:ext cx="7239649"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14400" y="457200"/>
            <a:ext cx="7315199" cy="5423794"/>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2" cstate="print"/>
          <a:srcRect/>
          <a:stretch>
            <a:fillRect/>
          </a:stretch>
        </p:blipFill>
        <p:spPr bwMode="auto">
          <a:xfrm rot="1435684">
            <a:off x="776552" y="241167"/>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2" cstate="print"/>
          <a:srcRect/>
          <a:stretch>
            <a:fillRect/>
          </a:stretch>
        </p:blipFill>
        <p:spPr bwMode="auto">
          <a:xfrm rot="4096196">
            <a:off x="7848787" y="265268"/>
            <a:ext cx="566928" cy="566928"/>
          </a:xfrm>
          <a:prstGeom prst="rect">
            <a:avLst/>
          </a:prstGeom>
          <a:noFill/>
        </p:spPr>
      </p:pic>
      <p:sp>
        <p:nvSpPr>
          <p:cNvPr id="15" name="TextBox 14"/>
          <p:cNvSpPr txBox="1"/>
          <p:nvPr userDrawn="1"/>
        </p:nvSpPr>
        <p:spPr>
          <a:xfrm>
            <a:off x="914399" y="609600"/>
            <a:ext cx="7315199" cy="523220"/>
          </a:xfrm>
          <a:prstGeom prst="rect">
            <a:avLst/>
          </a:prstGeom>
          <a:noFill/>
        </p:spPr>
        <p:txBody>
          <a:bodyPr wrap="square" rtlCol="0">
            <a:spAutoFit/>
          </a:bodyPr>
          <a:lstStyle/>
          <a:p>
            <a:pPr lvl="0" algn="ctr" fontAlgn="base">
              <a:spcBef>
                <a:spcPct val="50000"/>
              </a:spcBef>
              <a:spcAft>
                <a:spcPct val="0"/>
              </a:spcAft>
            </a:pPr>
            <a:r>
              <a:rPr lang="en-US" sz="2800" dirty="0">
                <a:ln w="15875" cmpd="sng">
                  <a:solidFill>
                    <a:srgbClr val="FFFFFF"/>
                  </a:solidFill>
                  <a:prstDash val="solid"/>
                </a:ln>
                <a:solidFill>
                  <a:srgbClr val="FFFFFF"/>
                </a:solidFill>
                <a:effectLst>
                  <a:glow rad="63500">
                    <a:schemeClr val="tx1"/>
                  </a:glow>
                  <a:outerShdw blurRad="63500" dir="3600000" algn="tl" rotWithShape="0">
                    <a:srgbClr val="000000">
                      <a:alpha val="70000"/>
                    </a:srgbClr>
                  </a:outerShdw>
                </a:effectLst>
                <a:latin typeface="Arial Black" pitchFamily="34" charset="0"/>
              </a:rPr>
              <a:t>Things That Should Never Change</a:t>
            </a:r>
            <a:endParaRPr lang="en-US" sz="2800" dirty="0">
              <a:ln w="15875" cmpd="sng">
                <a:solidFill>
                  <a:srgbClr val="FFFFFF"/>
                </a:solidFill>
                <a:prstDash val="solid"/>
              </a:ln>
              <a:solidFill>
                <a:srgbClr val="FFFFFF"/>
              </a:solidFill>
              <a:effectLst>
                <a:glow rad="63500">
                  <a:schemeClr val="tx1"/>
                </a:glow>
                <a:outerShdw blurRad="63500" dir="3600000" algn="tl" rotWithShape="0">
                  <a:srgbClr val="000000">
                    <a:alpha val="70000"/>
                  </a:srgbClr>
                </a:outerShdw>
              </a:effectLst>
              <a:latin typeface="Times New Roman" pitchFamily="18" charset="0"/>
            </a:endParaRPr>
          </a:p>
        </p:txBody>
      </p:sp>
    </p:spTree>
    <p:extLst>
      <p:ext uri="{BB962C8B-B14F-4D97-AF65-F5344CB8AC3E}">
        <p14:creationId xmlns:p14="http://schemas.microsoft.com/office/powerpoint/2010/main" val="3821039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B0DC7A-05A0-41D8-A8D4-3B3DB1B9CE12}" type="datetimeFigureOut">
              <a:rPr lang="en-US" smtClean="0"/>
              <a:t>4/14/2021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BB83A-6F59-40A1-8E72-DF662AD5C09F}" type="slidenum">
              <a:rPr lang="en-US" smtClean="0"/>
              <a:t>‹#›</a:t>
            </a:fld>
            <a:endParaRPr lang="en-US"/>
          </a:p>
        </p:txBody>
      </p:sp>
    </p:spTree>
    <p:extLst>
      <p:ext uri="{BB962C8B-B14F-4D97-AF65-F5344CB8AC3E}">
        <p14:creationId xmlns:p14="http://schemas.microsoft.com/office/powerpoint/2010/main" val="34529471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6B0DC7A-05A0-41D8-A8D4-3B3DB1B9CE12}" type="datetimeFigureOut">
              <a:rPr lang="en-US" smtClean="0"/>
              <a:t>4/14/2021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BB83A-6F59-40A1-8E72-DF662AD5C09F}" type="slidenum">
              <a:rPr lang="en-US" smtClean="0"/>
              <a:t>‹#›</a:t>
            </a:fld>
            <a:endParaRPr lang="en-US"/>
          </a:p>
        </p:txBody>
      </p:sp>
    </p:spTree>
    <p:extLst>
      <p:ext uri="{BB962C8B-B14F-4D97-AF65-F5344CB8AC3E}">
        <p14:creationId xmlns:p14="http://schemas.microsoft.com/office/powerpoint/2010/main" val="3148221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C6B0DC7A-05A0-41D8-A8D4-3B3DB1B9CE12}" type="datetimeFigureOut">
              <a:rPr lang="en-US" smtClean="0"/>
              <a:t>4/14/2021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BB83A-6F59-40A1-8E72-DF662AD5C09F}" type="slidenum">
              <a:rPr lang="en-US" smtClean="0"/>
              <a:t>‹#›</a:t>
            </a:fld>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63440" y="2119313"/>
            <a:ext cx="3200400" cy="36052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232427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C6B0DC7A-05A0-41D8-A8D4-3B3DB1B9CE12}" type="datetimeFigureOut">
              <a:rPr lang="en-US" smtClean="0"/>
              <a:t>4/14/2021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ABB83A-6F59-40A1-8E72-DF662AD5C09F}" type="slidenum">
              <a:rPr lang="en-US" smtClean="0"/>
              <a:t>‹#›</a:t>
            </a:fld>
            <a:endParaRPr lang="en-US"/>
          </a:p>
        </p:txBody>
      </p:sp>
      <p:sp>
        <p:nvSpPr>
          <p:cNvPr id="11" name="Content Placeholder 10"/>
          <p:cNvSpPr>
            <a:spLocks noGrp="1"/>
          </p:cNvSpPr>
          <p:nvPr>
            <p:ph sz="quarter" idx="13"/>
          </p:nvPr>
        </p:nvSpPr>
        <p:spPr>
          <a:xfrm>
            <a:off x="1298448" y="2944368"/>
            <a:ext cx="3227832" cy="2779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844981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6B0DC7A-05A0-41D8-A8D4-3B3DB1B9CE12}" type="datetimeFigureOut">
              <a:rPr lang="en-US" smtClean="0"/>
              <a:t>4/14/2021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ABB83A-6F59-40A1-8E72-DF662AD5C09F}" type="slidenum">
              <a:rPr lang="en-US" smtClean="0"/>
              <a:t>‹#›</a:t>
            </a:fld>
            <a:endParaRPr lang="en-US"/>
          </a:p>
        </p:txBody>
      </p:sp>
    </p:spTree>
    <p:extLst>
      <p:ext uri="{BB962C8B-B14F-4D97-AF65-F5344CB8AC3E}">
        <p14:creationId xmlns:p14="http://schemas.microsoft.com/office/powerpoint/2010/main" val="14314305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B0DC7A-05A0-41D8-A8D4-3B3DB1B9CE12}" type="datetimeFigureOut">
              <a:rPr lang="en-US" smtClean="0"/>
              <a:t>4/14/2021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ABB83A-6F59-40A1-8E72-DF662AD5C09F}" type="slidenum">
              <a:rPr lang="en-US" smtClean="0"/>
              <a:t>‹#›</a:t>
            </a:fld>
            <a:endParaRPr lang="en-US"/>
          </a:p>
        </p:txBody>
      </p:sp>
    </p:spTree>
    <p:extLst>
      <p:ext uri="{BB962C8B-B14F-4D97-AF65-F5344CB8AC3E}">
        <p14:creationId xmlns:p14="http://schemas.microsoft.com/office/powerpoint/2010/main" val="9359364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a:t>Click to edit Master title style</a:t>
            </a:r>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C6B0DC7A-05A0-41D8-A8D4-3B3DB1B9CE12}" type="datetimeFigureOut">
              <a:rPr lang="en-US" smtClean="0"/>
              <a:t>4/14/2021</a:t>
            </a:fld>
            <a:endParaRPr lang="en-US"/>
          </a:p>
        </p:txBody>
      </p:sp>
      <p:sp>
        <p:nvSpPr>
          <p:cNvPr id="6" name="Footer Placeholder 5"/>
          <p:cNvSpPr>
            <a:spLocks noGrp="1"/>
          </p:cNvSpPr>
          <p:nvPr>
            <p:ph type="ftr" sz="quarter" idx="11"/>
          </p:nvPr>
        </p:nvSpPr>
        <p:spPr>
          <a:xfrm rot="-60000">
            <a:off x="914554" y="5829261"/>
            <a:ext cx="3522607" cy="365125"/>
          </a:xfrm>
        </p:spPr>
        <p:txBody>
          <a:bodyPr/>
          <a:lstStyle/>
          <a:p>
            <a:endParaRPr lang="en-US"/>
          </a:p>
        </p:txBody>
      </p:sp>
      <p:sp>
        <p:nvSpPr>
          <p:cNvPr id="7" name="Slide Number Placeholder 6"/>
          <p:cNvSpPr>
            <a:spLocks noGrp="1"/>
          </p:cNvSpPr>
          <p:nvPr>
            <p:ph type="sldNum" sz="quarter" idx="12"/>
          </p:nvPr>
        </p:nvSpPr>
        <p:spPr>
          <a:xfrm rot="60000">
            <a:off x="7557313" y="5896961"/>
            <a:ext cx="554023" cy="365125"/>
          </a:xfrm>
        </p:spPr>
        <p:txBody>
          <a:bodyPr/>
          <a:lstStyle/>
          <a:p>
            <a:fld id="{F6ABB83A-6F59-40A1-8E72-DF662AD5C09F}" type="slidenum">
              <a:rPr lang="en-US" smtClean="0"/>
              <a:t>‹#›</a:t>
            </a:fld>
            <a:endParaRPr lang="en-US"/>
          </a:p>
        </p:txBody>
      </p:sp>
    </p:spTree>
    <p:extLst>
      <p:ext uri="{BB962C8B-B14F-4D97-AF65-F5344CB8AC3E}">
        <p14:creationId xmlns:p14="http://schemas.microsoft.com/office/powerpoint/2010/main" val="1453178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9745D8-A599-4363-A3FF-90BD74C3082D}" type="datetimeFigureOut">
              <a:rPr lang="en-US" smtClean="0"/>
              <a:t>4/14/2021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BC82A9-73CD-4ED9-859C-C8F0B8479E4C}" type="slidenum">
              <a:rPr lang="en-US" smtClean="0"/>
              <a:t>‹#›</a:t>
            </a:fld>
            <a:endParaRPr lang="en-US"/>
          </a:p>
        </p:txBody>
      </p:sp>
    </p:spTree>
    <p:extLst>
      <p:ext uri="{BB962C8B-B14F-4D97-AF65-F5344CB8AC3E}">
        <p14:creationId xmlns:p14="http://schemas.microsoft.com/office/powerpoint/2010/main" val="28818069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C6B0DC7A-05A0-41D8-A8D4-3B3DB1B9CE12}" type="datetimeFigureOut">
              <a:rPr lang="en-US" smtClean="0"/>
              <a:t>4/14/2021</a:t>
            </a:fld>
            <a:endParaRPr lang="en-US"/>
          </a:p>
        </p:txBody>
      </p:sp>
      <p:sp>
        <p:nvSpPr>
          <p:cNvPr id="6" name="Footer Placeholder 5"/>
          <p:cNvSpPr>
            <a:spLocks noGrp="1"/>
          </p:cNvSpPr>
          <p:nvPr>
            <p:ph type="ftr" sz="quarter" idx="11"/>
          </p:nvPr>
        </p:nvSpPr>
        <p:spPr>
          <a:xfrm rot="-60000">
            <a:off x="914569" y="5831037"/>
            <a:ext cx="3319043" cy="365125"/>
          </a:xfrm>
        </p:spPr>
        <p:txBody>
          <a:bodyPr/>
          <a:lstStyle/>
          <a:p>
            <a:endParaRPr lang="en-US"/>
          </a:p>
        </p:txBody>
      </p:sp>
      <p:sp>
        <p:nvSpPr>
          <p:cNvPr id="7" name="Slide Number Placeholder 6"/>
          <p:cNvSpPr>
            <a:spLocks noGrp="1"/>
          </p:cNvSpPr>
          <p:nvPr>
            <p:ph type="sldNum" sz="quarter" idx="12"/>
          </p:nvPr>
        </p:nvSpPr>
        <p:spPr>
          <a:xfrm rot="60000">
            <a:off x="7562089" y="5900026"/>
            <a:ext cx="554023" cy="365125"/>
          </a:xfrm>
        </p:spPr>
        <p:txBody>
          <a:bodyPr/>
          <a:lstStyle/>
          <a:p>
            <a:fld id="{F6ABB83A-6F59-40A1-8E72-DF662AD5C09F}" type="slidenum">
              <a:rPr lang="en-US" smtClean="0"/>
              <a:t>‹#›</a:t>
            </a:fld>
            <a:endParaRPr lang="en-US"/>
          </a:p>
        </p:txBody>
      </p:sp>
    </p:spTree>
    <p:extLst>
      <p:ext uri="{BB962C8B-B14F-4D97-AF65-F5344CB8AC3E}">
        <p14:creationId xmlns:p14="http://schemas.microsoft.com/office/powerpoint/2010/main" val="6526665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B0DC7A-05A0-41D8-A8D4-3B3DB1B9CE12}" type="datetimeFigureOut">
              <a:rPr lang="en-US" smtClean="0"/>
              <a:t>4/14/2021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BB83A-6F59-40A1-8E72-DF662AD5C09F}" type="slidenum">
              <a:rPr lang="en-US" smtClean="0"/>
              <a:t>‹#›</a:t>
            </a:fld>
            <a:endParaRPr lang="en-US"/>
          </a:p>
        </p:txBody>
      </p:sp>
    </p:spTree>
    <p:extLst>
      <p:ext uri="{BB962C8B-B14F-4D97-AF65-F5344CB8AC3E}">
        <p14:creationId xmlns:p14="http://schemas.microsoft.com/office/powerpoint/2010/main" val="477700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B0DC7A-05A0-41D8-A8D4-3B3DB1B9CE12}" type="datetimeFigureOut">
              <a:rPr lang="en-US" smtClean="0"/>
              <a:t>4/14/2021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BB83A-6F59-40A1-8E72-DF662AD5C09F}" type="slidenum">
              <a:rPr lang="en-US" smtClean="0"/>
              <a:t>‹#›</a:t>
            </a:fld>
            <a:endParaRPr lang="en-US"/>
          </a:p>
        </p:txBody>
      </p:sp>
    </p:spTree>
    <p:extLst>
      <p:ext uri="{BB962C8B-B14F-4D97-AF65-F5344CB8AC3E}">
        <p14:creationId xmlns:p14="http://schemas.microsoft.com/office/powerpoint/2010/main" val="2607891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9745D8-A599-4363-A3FF-90BD74C3082D}" type="datetimeFigureOut">
              <a:rPr lang="en-US" smtClean="0"/>
              <a:t>4/14/2021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BC82A9-73CD-4ED9-859C-C8F0B8479E4C}" type="slidenum">
              <a:rPr lang="en-US" smtClean="0"/>
              <a:t>‹#›</a:t>
            </a:fld>
            <a:endParaRPr lang="en-US"/>
          </a:p>
        </p:txBody>
      </p:sp>
    </p:spTree>
    <p:extLst>
      <p:ext uri="{BB962C8B-B14F-4D97-AF65-F5344CB8AC3E}">
        <p14:creationId xmlns:p14="http://schemas.microsoft.com/office/powerpoint/2010/main" val="524668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89745D8-A599-4363-A3FF-90BD74C3082D}" type="datetimeFigureOut">
              <a:rPr lang="en-US" smtClean="0"/>
              <a:t>4/14/2021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BC82A9-73CD-4ED9-859C-C8F0B8479E4C}" type="slidenum">
              <a:rPr lang="en-US" smtClean="0"/>
              <a:t>‹#›</a:t>
            </a:fld>
            <a:endParaRPr lang="en-US"/>
          </a:p>
        </p:txBody>
      </p:sp>
    </p:spTree>
    <p:extLst>
      <p:ext uri="{BB962C8B-B14F-4D97-AF65-F5344CB8AC3E}">
        <p14:creationId xmlns:p14="http://schemas.microsoft.com/office/powerpoint/2010/main" val="2682404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89745D8-A599-4363-A3FF-90BD74C3082D}" type="datetimeFigureOut">
              <a:rPr lang="en-US" smtClean="0"/>
              <a:t>4/14/2021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BC82A9-73CD-4ED9-859C-C8F0B8479E4C}" type="slidenum">
              <a:rPr lang="en-US" smtClean="0"/>
              <a:t>‹#›</a:t>
            </a:fld>
            <a:endParaRPr lang="en-US"/>
          </a:p>
        </p:txBody>
      </p:sp>
    </p:spTree>
    <p:extLst>
      <p:ext uri="{BB962C8B-B14F-4D97-AF65-F5344CB8AC3E}">
        <p14:creationId xmlns:p14="http://schemas.microsoft.com/office/powerpoint/2010/main" val="2911109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89745D8-A599-4363-A3FF-90BD74C3082D}" type="datetimeFigureOut">
              <a:rPr lang="en-US" smtClean="0"/>
              <a:t>4/14/2021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BC82A9-73CD-4ED9-859C-C8F0B8479E4C}" type="slidenum">
              <a:rPr lang="en-US" smtClean="0"/>
              <a:t>‹#›</a:t>
            </a:fld>
            <a:endParaRPr lang="en-US"/>
          </a:p>
        </p:txBody>
      </p:sp>
    </p:spTree>
    <p:extLst>
      <p:ext uri="{BB962C8B-B14F-4D97-AF65-F5344CB8AC3E}">
        <p14:creationId xmlns:p14="http://schemas.microsoft.com/office/powerpoint/2010/main" val="147482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9745D8-A599-4363-A3FF-90BD74C3082D}" type="datetimeFigureOut">
              <a:rPr lang="en-US" smtClean="0"/>
              <a:t>4/14/2021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BC82A9-73CD-4ED9-859C-C8F0B8479E4C}" type="slidenum">
              <a:rPr lang="en-US" smtClean="0"/>
              <a:t>‹#›</a:t>
            </a:fld>
            <a:endParaRPr lang="en-US"/>
          </a:p>
        </p:txBody>
      </p:sp>
    </p:spTree>
    <p:extLst>
      <p:ext uri="{BB962C8B-B14F-4D97-AF65-F5344CB8AC3E}">
        <p14:creationId xmlns:p14="http://schemas.microsoft.com/office/powerpoint/2010/main" val="2963255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9745D8-A599-4363-A3FF-90BD74C3082D}" type="datetimeFigureOut">
              <a:rPr lang="en-US" smtClean="0"/>
              <a:t>4/14/2021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BC82A9-73CD-4ED9-859C-C8F0B8479E4C}" type="slidenum">
              <a:rPr lang="en-US" smtClean="0"/>
              <a:t>‹#›</a:t>
            </a:fld>
            <a:endParaRPr lang="en-US"/>
          </a:p>
        </p:txBody>
      </p:sp>
    </p:spTree>
    <p:extLst>
      <p:ext uri="{BB962C8B-B14F-4D97-AF65-F5344CB8AC3E}">
        <p14:creationId xmlns:p14="http://schemas.microsoft.com/office/powerpoint/2010/main" val="1104874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9745D8-A599-4363-A3FF-90BD74C3082D}" type="datetimeFigureOut">
              <a:rPr lang="en-US" smtClean="0"/>
              <a:t>4/14/2021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BC82A9-73CD-4ED9-859C-C8F0B8479E4C}" type="slidenum">
              <a:rPr lang="en-US" smtClean="0"/>
              <a:t>‹#›</a:t>
            </a:fld>
            <a:endParaRPr lang="en-US"/>
          </a:p>
        </p:txBody>
      </p:sp>
    </p:spTree>
    <p:extLst>
      <p:ext uri="{BB962C8B-B14F-4D97-AF65-F5344CB8AC3E}">
        <p14:creationId xmlns:p14="http://schemas.microsoft.com/office/powerpoint/2010/main" val="1367941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9745D8-A599-4363-A3FF-90BD74C3082D}" type="datetimeFigureOut">
              <a:rPr lang="en-US" smtClean="0"/>
              <a:t>4/14/2021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BC82A9-73CD-4ED9-859C-C8F0B8479E4C}" type="slidenum">
              <a:rPr lang="en-US" smtClean="0"/>
              <a:t>‹#›</a:t>
            </a:fld>
            <a:endParaRPr lang="en-US"/>
          </a:p>
        </p:txBody>
      </p:sp>
    </p:spTree>
    <p:extLst>
      <p:ext uri="{BB962C8B-B14F-4D97-AF65-F5344CB8AC3E}">
        <p14:creationId xmlns:p14="http://schemas.microsoft.com/office/powerpoint/2010/main" val="355942880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C6B0DC7A-05A0-41D8-A8D4-3B3DB1B9CE12}" type="datetimeFigureOut">
              <a:rPr lang="en-US" smtClean="0"/>
              <a:t>4/14/2021</a:t>
            </a:fld>
            <a:endParaRPr lang="en-US"/>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F6ABB83A-6F59-40A1-8E72-DF662AD5C09F}" type="slidenum">
              <a:rPr lang="en-US" smtClean="0"/>
              <a:t>‹#›</a:t>
            </a:fld>
            <a:endParaRPr lang="en-US"/>
          </a:p>
        </p:txBody>
      </p:sp>
    </p:spTree>
    <p:extLst>
      <p:ext uri="{BB962C8B-B14F-4D97-AF65-F5344CB8AC3E}">
        <p14:creationId xmlns:p14="http://schemas.microsoft.com/office/powerpoint/2010/main" val="355134379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9710168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914400" y="1132820"/>
            <a:ext cx="7315200" cy="523220"/>
          </a:xfrm>
          <a:prstGeom prst="rect">
            <a:avLst/>
          </a:prstGeom>
          <a:noFill/>
          <a:ln w="9525">
            <a:noFill/>
            <a:miter lim="800000"/>
            <a:headEnd/>
            <a:tailEnd/>
          </a:ln>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2700" b="1" i="0" u="none" strike="noStrike" kern="1200" cap="none" spc="50" normalizeH="0" baseline="0" noProof="0" dirty="0">
                <a:ln w="11430"/>
                <a:gradFill>
                  <a:gsLst>
                    <a:gs pos="25000">
                      <a:srgbClr val="AA2B1E">
                        <a:satMod val="155000"/>
                      </a:srgbClr>
                    </a:gs>
                    <a:gs pos="100000">
                      <a:srgbClr val="AA2B1E">
                        <a:shade val="45000"/>
                        <a:satMod val="165000"/>
                      </a:srgbClr>
                    </a:gs>
                  </a:gsLst>
                  <a:lin ang="5400000"/>
                </a:gradFill>
                <a:effectLst>
                  <a:outerShdw blurRad="76200" dist="50800" dir="5400000" algn="tl" rotWithShape="0">
                    <a:srgbClr val="000000">
                      <a:alpha val="65000"/>
                    </a:srgbClr>
                  </a:outerShdw>
                </a:effectLst>
                <a:uLnTx/>
                <a:uFillTx/>
                <a:latin typeface="Arial Black" pitchFamily="34" charset="0"/>
                <a:ea typeface="+mn-ea"/>
                <a:cs typeface="+mn-cs"/>
              </a:rPr>
              <a:t>Our Doctrine Shouldn’t Change!</a:t>
            </a:r>
          </a:p>
        </p:txBody>
      </p:sp>
      <p:sp>
        <p:nvSpPr>
          <p:cNvPr id="7" name="Text Box 8"/>
          <p:cNvSpPr txBox="1">
            <a:spLocks noChangeArrowheads="1"/>
          </p:cNvSpPr>
          <p:nvPr/>
        </p:nvSpPr>
        <p:spPr bwMode="auto">
          <a:xfrm>
            <a:off x="1143000" y="1828799"/>
            <a:ext cx="6858000" cy="1846659"/>
          </a:xfrm>
          <a:prstGeom prst="rect">
            <a:avLst/>
          </a:prstGeom>
          <a:noFill/>
          <a:ln w="9525">
            <a:noFill/>
            <a:miter lim="800000"/>
            <a:headEnd/>
            <a:tailEnd/>
          </a:ln>
          <a:effectLst/>
        </p:spPr>
        <p:txBody>
          <a:bodyPr wrap="square">
            <a:spAutoFit/>
          </a:bodyPr>
          <a:lstStyle/>
          <a:p>
            <a:pPr marL="0" marR="0" lvl="0" indent="0" algn="just" defTabSz="914400" rtl="0" eaLnBrk="1" fontAlgn="auto" latinLnBrk="0" hangingPunct="1">
              <a:lnSpc>
                <a:spcPct val="100000"/>
              </a:lnSpc>
              <a:spcBef>
                <a:spcPct val="50000"/>
              </a:spcBef>
              <a:spcAft>
                <a:spcPts val="0"/>
              </a:spcAft>
              <a:buClrTx/>
              <a:buSzTx/>
              <a:buFontTx/>
              <a:buNone/>
              <a:tabLst/>
              <a:defRPr/>
            </a:pPr>
            <a:r>
              <a:rPr kumimoji="0" lang="en-US" sz="2400" b="1" i="0" u="sng" strike="noStrike" kern="0" cap="none" spc="0" normalizeH="0" baseline="0" noProof="0" dirty="0">
                <a:ln>
                  <a:noFill/>
                </a:ln>
                <a:solidFill>
                  <a:prstClr val="black"/>
                </a:solidFill>
                <a:effectLst>
                  <a:outerShdw blurRad="50800" dist="38100" dir="2700000" algn="tl" rotWithShape="0">
                    <a:prstClr val="black">
                      <a:alpha val="40000"/>
                    </a:prstClr>
                  </a:outerShdw>
                </a:effectLst>
                <a:uLnTx/>
                <a:uFillTx/>
                <a:latin typeface="Arial" pitchFamily="34" charset="0"/>
                <a:ea typeface="+mn-ea"/>
                <a:cs typeface="Arial" pitchFamily="34" charset="0"/>
              </a:rPr>
              <a:t>Randy </a:t>
            </a:r>
            <a:r>
              <a:rPr kumimoji="0" lang="en-US" sz="2400" b="1" i="0" u="sng" strike="noStrike" kern="0" cap="none" spc="0" normalizeH="0" baseline="0" noProof="0" dirty="0" err="1">
                <a:ln>
                  <a:noFill/>
                </a:ln>
                <a:solidFill>
                  <a:prstClr val="black"/>
                </a:solidFill>
                <a:effectLst>
                  <a:outerShdw blurRad="50800" dist="38100" dir="2700000" algn="tl" rotWithShape="0">
                    <a:prstClr val="black">
                      <a:alpha val="40000"/>
                    </a:prstClr>
                  </a:outerShdw>
                </a:effectLst>
                <a:uLnTx/>
                <a:uFillTx/>
                <a:latin typeface="Arial" pitchFamily="34" charset="0"/>
                <a:ea typeface="+mn-ea"/>
                <a:cs typeface="Arial" pitchFamily="34" charset="0"/>
              </a:rPr>
              <a:t>Mayeux</a:t>
            </a:r>
            <a:r>
              <a:rPr kumimoji="0" lang="en-US" sz="2400" b="1" i="0" u="none" strike="noStrike" kern="0" cap="none" spc="0" normalizeH="0" baseline="0" noProof="0" dirty="0">
                <a:ln>
                  <a:noFill/>
                </a:ln>
                <a:solidFill>
                  <a:prstClr val="black"/>
                </a:solidFill>
                <a:effectLst>
                  <a:outerShdw blurRad="50800" dist="38100" dir="2700000" algn="tl" rotWithShape="0">
                    <a:prstClr val="black">
                      <a:alpha val="40000"/>
                    </a:prstClr>
                  </a:outerShdw>
                </a:effectLst>
                <a:uLnTx/>
                <a:uFillTx/>
                <a:latin typeface="Arial" pitchFamily="34" charset="0"/>
                <a:ea typeface="+mn-ea"/>
                <a:cs typeface="Arial" pitchFamily="34" charset="0"/>
              </a:rPr>
              <a:t>: </a:t>
            </a:r>
            <a:r>
              <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“I believe deeply that the New Testament teaches that salvation is a free gift of God period.  You are saved by grace a-lone” </a:t>
            </a:r>
            <a:r>
              <a:rPr kumimoji="0" lang="en-US" sz="1800" b="1" i="0" u="none" strike="noStrike" kern="0" cap="none" spc="0" normalizeH="0" baseline="0" noProof="0" dirty="0">
                <a:ln>
                  <a:noFill/>
                </a:ln>
                <a:solidFill>
                  <a:srgbClr val="8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(21st Annual Youth Minister’s Seminar, Lubbock Christian University, Lubbock, TX ). </a:t>
            </a:r>
          </a:p>
        </p:txBody>
      </p:sp>
    </p:spTree>
    <p:extLst>
      <p:ext uri="{BB962C8B-B14F-4D97-AF65-F5344CB8AC3E}">
        <p14:creationId xmlns:p14="http://schemas.microsoft.com/office/powerpoint/2010/main" val="1444564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914400" y="1132820"/>
            <a:ext cx="7315200" cy="523220"/>
          </a:xfrm>
          <a:prstGeom prst="rect">
            <a:avLst/>
          </a:prstGeom>
          <a:noFill/>
          <a:ln w="9525">
            <a:noFill/>
            <a:miter lim="800000"/>
            <a:headEnd/>
            <a:tailEnd/>
          </a:ln>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2700" b="1" i="0" u="none" strike="noStrike" kern="1200" cap="none" spc="50" normalizeH="0" baseline="0" noProof="0" dirty="0">
                <a:ln w="11430"/>
                <a:gradFill>
                  <a:gsLst>
                    <a:gs pos="25000">
                      <a:srgbClr val="AA2B1E">
                        <a:satMod val="155000"/>
                      </a:srgbClr>
                    </a:gs>
                    <a:gs pos="100000">
                      <a:srgbClr val="AA2B1E">
                        <a:shade val="45000"/>
                        <a:satMod val="165000"/>
                      </a:srgbClr>
                    </a:gs>
                  </a:gsLst>
                  <a:lin ang="5400000"/>
                </a:gradFill>
                <a:effectLst>
                  <a:outerShdw blurRad="76200" dist="50800" dir="5400000" algn="tl" rotWithShape="0">
                    <a:srgbClr val="000000">
                      <a:alpha val="65000"/>
                    </a:srgbClr>
                  </a:outerShdw>
                </a:effectLst>
                <a:uLnTx/>
                <a:uFillTx/>
                <a:latin typeface="Arial Black" pitchFamily="34" charset="0"/>
                <a:ea typeface="+mn-ea"/>
                <a:cs typeface="+mn-cs"/>
              </a:rPr>
              <a:t>Our Doctrine Shouldn’t Change!</a:t>
            </a:r>
          </a:p>
        </p:txBody>
      </p:sp>
      <p:sp>
        <p:nvSpPr>
          <p:cNvPr id="7" name="Text Box 8"/>
          <p:cNvSpPr txBox="1">
            <a:spLocks noChangeArrowheads="1"/>
          </p:cNvSpPr>
          <p:nvPr/>
        </p:nvSpPr>
        <p:spPr bwMode="auto">
          <a:xfrm>
            <a:off x="1143000" y="1828799"/>
            <a:ext cx="6858000" cy="1569660"/>
          </a:xfrm>
          <a:prstGeom prst="rect">
            <a:avLst/>
          </a:prstGeom>
          <a:noFill/>
          <a:ln w="9525">
            <a:noFill/>
            <a:miter lim="800000"/>
            <a:headEnd/>
            <a:tailEnd/>
          </a:ln>
          <a:effectLst/>
        </p:spPr>
        <p:txBody>
          <a:bodyPr wrap="square">
            <a:spAutoFit/>
          </a:bodyPr>
          <a:lstStyle/>
          <a:p>
            <a:pPr marL="0" marR="0" lvl="0" indent="0" algn="just" defTabSz="914400" rtl="0" eaLnBrk="1" fontAlgn="auto" latinLnBrk="0" hangingPunct="1">
              <a:lnSpc>
                <a:spcPct val="100000"/>
              </a:lnSpc>
              <a:spcBef>
                <a:spcPct val="50000"/>
              </a:spcBef>
              <a:spcAft>
                <a:spcPts val="0"/>
              </a:spcAft>
              <a:buClrTx/>
              <a:buSzTx/>
              <a:buFontTx/>
              <a:buNone/>
              <a:tabLst/>
              <a:defRPr/>
            </a:pPr>
            <a:r>
              <a:rPr kumimoji="0" lang="en-US" sz="2400" b="1" i="0" u="sng" strike="noStrike" kern="0" cap="none" spc="0" normalizeH="0" baseline="0" noProof="0" dirty="0">
                <a:ln>
                  <a:noFill/>
                </a:ln>
                <a:solidFill>
                  <a:prstClr val="black"/>
                </a:solidFill>
                <a:effectLst>
                  <a:outerShdw blurRad="50800" dist="38100" dir="2700000" algn="tl" rotWithShape="0">
                    <a:prstClr val="black">
                      <a:alpha val="40000"/>
                    </a:prstClr>
                  </a:outerShdw>
                </a:effectLst>
                <a:uLnTx/>
                <a:uFillTx/>
                <a:latin typeface="Arial" pitchFamily="34" charset="0"/>
                <a:ea typeface="+mn-ea"/>
                <a:cs typeface="Arial" pitchFamily="34" charset="0"/>
              </a:rPr>
              <a:t>Max </a:t>
            </a:r>
            <a:r>
              <a:rPr kumimoji="0" lang="en-US" sz="2400" b="1" i="0" u="sng" strike="noStrike" kern="0" cap="none" spc="0" normalizeH="0" baseline="0" noProof="0" dirty="0" err="1">
                <a:ln>
                  <a:noFill/>
                </a:ln>
                <a:solidFill>
                  <a:prstClr val="black"/>
                </a:solidFill>
                <a:effectLst>
                  <a:outerShdw blurRad="50800" dist="38100" dir="2700000" algn="tl" rotWithShape="0">
                    <a:prstClr val="black">
                      <a:alpha val="40000"/>
                    </a:prstClr>
                  </a:outerShdw>
                </a:effectLst>
                <a:uLnTx/>
                <a:uFillTx/>
                <a:latin typeface="Arial" pitchFamily="34" charset="0"/>
                <a:ea typeface="+mn-ea"/>
                <a:cs typeface="Arial" pitchFamily="34" charset="0"/>
              </a:rPr>
              <a:t>Lucado</a:t>
            </a:r>
            <a:r>
              <a:rPr kumimoji="0" lang="en-US" sz="2400" b="1" i="0" u="none" strike="noStrike" kern="0" cap="none" spc="0" normalizeH="0" baseline="0" noProof="0" dirty="0">
                <a:ln>
                  <a:noFill/>
                </a:ln>
                <a:solidFill>
                  <a:prstClr val="black"/>
                </a:solidFill>
                <a:effectLst>
                  <a:outerShdw blurRad="50800" dist="38100" dir="2700000" algn="tl" rotWithShape="0">
                    <a:prstClr val="black">
                      <a:alpha val="40000"/>
                    </a:prstClr>
                  </a:outerShdw>
                </a:effectLst>
                <a:uLnTx/>
                <a:uFillTx/>
                <a:latin typeface="Arial" pitchFamily="34" charset="0"/>
                <a:ea typeface="+mn-ea"/>
                <a:cs typeface="Arial" pitchFamily="34" charset="0"/>
              </a:rPr>
              <a:t>: </a:t>
            </a:r>
            <a:r>
              <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“For me, for years, Christianity was a moral code.  It is now becoming a love affair.  For years there were rules and </a:t>
            </a:r>
            <a:r>
              <a:rPr kumimoji="0" lang="en-US" sz="2400" b="1" i="0" u="none" strike="noStrike" kern="0" cap="none" spc="0" normalizeH="0" baseline="0" noProof="0" dirty="0" err="1">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regu-lations</a:t>
            </a:r>
            <a:r>
              <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 now it’s a relationship”</a:t>
            </a:r>
            <a:endParaRPr kumimoji="0" lang="en-US" sz="1800" b="1" i="0" u="none" strike="noStrike" kern="0" cap="none" spc="0" normalizeH="0" baseline="0" noProof="0" dirty="0">
              <a:ln>
                <a:noFill/>
              </a:ln>
              <a:solidFill>
                <a:srgbClr val="800000"/>
              </a:solidFill>
              <a:effectLst>
                <a:outerShdw blurRad="50800" dist="38100" dir="2700000" algn="tl" rotWithShape="0">
                  <a:prstClr val="black">
                    <a:alpha val="40000"/>
                  </a:prstClr>
                </a:outerShdw>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3946824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914400" y="1132820"/>
            <a:ext cx="7315200" cy="523220"/>
          </a:xfrm>
          <a:prstGeom prst="rect">
            <a:avLst/>
          </a:prstGeom>
          <a:noFill/>
          <a:ln w="9525">
            <a:noFill/>
            <a:miter lim="800000"/>
            <a:headEnd/>
            <a:tailEnd/>
          </a:ln>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2700" b="1" i="0" u="none" strike="noStrike" kern="1200" cap="none" spc="50" normalizeH="0" baseline="0" noProof="0" dirty="0">
                <a:ln w="11430"/>
                <a:gradFill>
                  <a:gsLst>
                    <a:gs pos="25000">
                      <a:srgbClr val="AA2B1E">
                        <a:satMod val="155000"/>
                      </a:srgbClr>
                    </a:gs>
                    <a:gs pos="100000">
                      <a:srgbClr val="AA2B1E">
                        <a:shade val="45000"/>
                        <a:satMod val="165000"/>
                      </a:srgbClr>
                    </a:gs>
                  </a:gsLst>
                  <a:lin ang="5400000"/>
                </a:gradFill>
                <a:effectLst>
                  <a:outerShdw blurRad="76200" dist="50800" dir="5400000" algn="tl" rotWithShape="0">
                    <a:srgbClr val="000000">
                      <a:alpha val="65000"/>
                    </a:srgbClr>
                  </a:outerShdw>
                </a:effectLst>
                <a:uLnTx/>
                <a:uFillTx/>
                <a:latin typeface="Arial Black" pitchFamily="34" charset="0"/>
                <a:ea typeface="+mn-ea"/>
                <a:cs typeface="+mn-cs"/>
              </a:rPr>
              <a:t>Our Doctrine Shouldn’t Change!</a:t>
            </a:r>
          </a:p>
        </p:txBody>
      </p:sp>
      <p:sp>
        <p:nvSpPr>
          <p:cNvPr id="7" name="Text Box 8"/>
          <p:cNvSpPr txBox="1">
            <a:spLocks noChangeArrowheads="1"/>
          </p:cNvSpPr>
          <p:nvPr/>
        </p:nvSpPr>
        <p:spPr bwMode="auto">
          <a:xfrm>
            <a:off x="1143000" y="1828799"/>
            <a:ext cx="6858000" cy="1200329"/>
          </a:xfrm>
          <a:prstGeom prst="rect">
            <a:avLst/>
          </a:prstGeom>
          <a:noFill/>
          <a:ln w="9525">
            <a:noFill/>
            <a:miter lim="800000"/>
            <a:headEnd/>
            <a:tailEnd/>
          </a:ln>
          <a:effectLst/>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James 2:24</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Ye see then how that </a:t>
            </a:r>
            <a:r>
              <a:rPr kumimoji="0" lang="en-US" sz="2400" b="1" i="0" u="none" strike="noStrike" kern="0" cap="none" spc="0" normalizeH="0" baseline="0" noProof="0" dirty="0">
                <a:ln>
                  <a:noFill/>
                </a:ln>
                <a:solidFill>
                  <a:srgbClr val="8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by works </a:t>
            </a:r>
            <a:r>
              <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a man is justified, and </a:t>
            </a:r>
            <a:r>
              <a:rPr kumimoji="0" lang="en-US" sz="2400" b="1" i="0" u="none" strike="noStrike" kern="0" cap="none" spc="0" normalizeH="0" baseline="0" noProof="0" dirty="0">
                <a:ln>
                  <a:noFill/>
                </a:ln>
                <a:solidFill>
                  <a:srgbClr val="8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not by faith only</a:t>
            </a:r>
            <a:r>
              <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a:t>
            </a:r>
          </a:p>
        </p:txBody>
      </p:sp>
    </p:spTree>
    <p:extLst>
      <p:ext uri="{BB962C8B-B14F-4D97-AF65-F5344CB8AC3E}">
        <p14:creationId xmlns:p14="http://schemas.microsoft.com/office/powerpoint/2010/main" val="2623431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914400" y="1132820"/>
            <a:ext cx="7315200" cy="523220"/>
          </a:xfrm>
          <a:prstGeom prst="rect">
            <a:avLst/>
          </a:prstGeom>
          <a:noFill/>
          <a:ln w="9525">
            <a:noFill/>
            <a:miter lim="800000"/>
            <a:headEnd/>
            <a:tailEnd/>
          </a:ln>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2700" b="1" i="0" u="none" strike="noStrike" kern="1200" cap="none" spc="50" normalizeH="0" baseline="0" noProof="0" dirty="0">
                <a:ln w="11430"/>
                <a:gradFill>
                  <a:gsLst>
                    <a:gs pos="25000">
                      <a:srgbClr val="AA2B1E">
                        <a:satMod val="155000"/>
                      </a:srgbClr>
                    </a:gs>
                    <a:gs pos="100000">
                      <a:srgbClr val="AA2B1E">
                        <a:shade val="45000"/>
                        <a:satMod val="165000"/>
                      </a:srgbClr>
                    </a:gs>
                  </a:gsLst>
                  <a:lin ang="5400000"/>
                </a:gradFill>
                <a:effectLst>
                  <a:outerShdw blurRad="76200" dist="50800" dir="5400000" algn="tl" rotWithShape="0">
                    <a:srgbClr val="000000">
                      <a:alpha val="65000"/>
                    </a:srgbClr>
                  </a:outerShdw>
                </a:effectLst>
                <a:uLnTx/>
                <a:uFillTx/>
                <a:latin typeface="Arial Black" pitchFamily="34" charset="0"/>
                <a:ea typeface="+mn-ea"/>
                <a:cs typeface="+mn-cs"/>
              </a:rPr>
              <a:t>Our Doctrine Shouldn’t Change!</a:t>
            </a:r>
          </a:p>
        </p:txBody>
      </p:sp>
      <p:sp>
        <p:nvSpPr>
          <p:cNvPr id="7" name="Text Box 8"/>
          <p:cNvSpPr txBox="1">
            <a:spLocks noChangeArrowheads="1"/>
          </p:cNvSpPr>
          <p:nvPr/>
        </p:nvSpPr>
        <p:spPr bwMode="auto">
          <a:xfrm>
            <a:off x="1143000" y="1828799"/>
            <a:ext cx="6858000" cy="1938992"/>
          </a:xfrm>
          <a:prstGeom prst="rect">
            <a:avLst/>
          </a:prstGeom>
          <a:noFill/>
          <a:ln w="9525">
            <a:noFill/>
            <a:miter lim="800000"/>
            <a:headEnd/>
            <a:tailEnd/>
          </a:ln>
          <a:effectLst/>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Phil 2:12</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Wherefore, my beloved, as ye have always obeyed, not as in my presence only, but now much more in my absence, </a:t>
            </a:r>
            <a:r>
              <a:rPr kumimoji="0" lang="en-US" sz="2400" b="1" i="0" u="none" strike="noStrike" kern="0" cap="none" spc="0" normalizeH="0" baseline="0" noProof="0" dirty="0">
                <a:ln>
                  <a:noFill/>
                </a:ln>
                <a:solidFill>
                  <a:srgbClr val="8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work out your own salvation</a:t>
            </a:r>
            <a:r>
              <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 with fear and trembling.</a:t>
            </a:r>
          </a:p>
        </p:txBody>
      </p:sp>
    </p:spTree>
    <p:extLst>
      <p:ext uri="{BB962C8B-B14F-4D97-AF65-F5344CB8AC3E}">
        <p14:creationId xmlns:p14="http://schemas.microsoft.com/office/powerpoint/2010/main" val="3280680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914400" y="1132820"/>
            <a:ext cx="7315200" cy="523220"/>
          </a:xfrm>
          <a:prstGeom prst="rect">
            <a:avLst/>
          </a:prstGeom>
          <a:noFill/>
          <a:ln w="9525">
            <a:noFill/>
            <a:miter lim="800000"/>
            <a:headEnd/>
            <a:tailEnd/>
          </a:ln>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2700" b="1" i="0" u="none" strike="noStrike" kern="1200" cap="none" spc="50" normalizeH="0" baseline="0" noProof="0" dirty="0">
                <a:ln w="11430"/>
                <a:gradFill>
                  <a:gsLst>
                    <a:gs pos="25000">
                      <a:srgbClr val="AA2B1E">
                        <a:satMod val="155000"/>
                      </a:srgbClr>
                    </a:gs>
                    <a:gs pos="100000">
                      <a:srgbClr val="AA2B1E">
                        <a:shade val="45000"/>
                        <a:satMod val="165000"/>
                      </a:srgbClr>
                    </a:gs>
                  </a:gsLst>
                  <a:lin ang="5400000"/>
                </a:gradFill>
                <a:effectLst>
                  <a:outerShdw blurRad="76200" dist="50800" dir="5400000" algn="tl" rotWithShape="0">
                    <a:srgbClr val="000000">
                      <a:alpha val="65000"/>
                    </a:srgbClr>
                  </a:outerShdw>
                </a:effectLst>
                <a:uLnTx/>
                <a:uFillTx/>
                <a:latin typeface="Arial Black" pitchFamily="34" charset="0"/>
                <a:ea typeface="+mn-ea"/>
                <a:cs typeface="+mn-cs"/>
              </a:rPr>
              <a:t>Our Doctrine Shouldn’t Change!</a:t>
            </a:r>
          </a:p>
        </p:txBody>
      </p:sp>
      <p:sp>
        <p:nvSpPr>
          <p:cNvPr id="7" name="Text Box 8"/>
          <p:cNvSpPr txBox="1">
            <a:spLocks noChangeArrowheads="1"/>
          </p:cNvSpPr>
          <p:nvPr/>
        </p:nvSpPr>
        <p:spPr bwMode="auto">
          <a:xfrm>
            <a:off x="1143000" y="1828799"/>
            <a:ext cx="6858000" cy="2308324"/>
          </a:xfrm>
          <a:prstGeom prst="rect">
            <a:avLst/>
          </a:prstGeom>
          <a:noFill/>
          <a:ln w="9525">
            <a:noFill/>
            <a:miter lim="800000"/>
            <a:headEnd/>
            <a:tailEnd/>
          </a:ln>
          <a:effectLst/>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Heb 5:8-9</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Though he were a Son, yet learned he obedience by the things which he suffered; And being made perfect, he became the author of eternal salvation unto </a:t>
            </a:r>
            <a:r>
              <a:rPr kumimoji="0" lang="en-US" sz="2400" b="1" i="0" u="none" strike="noStrike" kern="0" cap="none" spc="0" normalizeH="0" baseline="0" noProof="0" dirty="0">
                <a:ln>
                  <a:noFill/>
                </a:ln>
                <a:solidFill>
                  <a:srgbClr val="8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all them that obey him</a:t>
            </a:r>
            <a:r>
              <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a:t>
            </a:r>
          </a:p>
        </p:txBody>
      </p:sp>
    </p:spTree>
    <p:extLst>
      <p:ext uri="{BB962C8B-B14F-4D97-AF65-F5344CB8AC3E}">
        <p14:creationId xmlns:p14="http://schemas.microsoft.com/office/powerpoint/2010/main" val="3815165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914400" y="1132820"/>
            <a:ext cx="7315200" cy="523220"/>
          </a:xfrm>
          <a:prstGeom prst="rect">
            <a:avLst/>
          </a:prstGeom>
          <a:noFill/>
          <a:ln w="9525">
            <a:noFill/>
            <a:miter lim="800000"/>
            <a:headEnd/>
            <a:tailEnd/>
          </a:ln>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2700" b="1" i="0" u="none" strike="noStrike" kern="1200" cap="none" spc="50" normalizeH="0" baseline="0" noProof="0" dirty="0">
                <a:ln w="11430"/>
                <a:gradFill>
                  <a:gsLst>
                    <a:gs pos="25000">
                      <a:srgbClr val="AA2B1E">
                        <a:satMod val="155000"/>
                      </a:srgbClr>
                    </a:gs>
                    <a:gs pos="100000">
                      <a:srgbClr val="AA2B1E">
                        <a:shade val="45000"/>
                        <a:satMod val="165000"/>
                      </a:srgbClr>
                    </a:gs>
                  </a:gsLst>
                  <a:lin ang="5400000"/>
                </a:gradFill>
                <a:effectLst>
                  <a:outerShdw blurRad="76200" dist="50800" dir="5400000" algn="tl" rotWithShape="0">
                    <a:srgbClr val="000000">
                      <a:alpha val="65000"/>
                    </a:srgbClr>
                  </a:outerShdw>
                </a:effectLst>
                <a:uLnTx/>
                <a:uFillTx/>
                <a:latin typeface="Arial Black" pitchFamily="34" charset="0"/>
                <a:ea typeface="+mn-ea"/>
                <a:cs typeface="+mn-cs"/>
              </a:rPr>
              <a:t>Our Doctrine Shouldn’t Change!</a:t>
            </a:r>
          </a:p>
        </p:txBody>
      </p:sp>
      <p:sp>
        <p:nvSpPr>
          <p:cNvPr id="7" name="Text Box 8"/>
          <p:cNvSpPr txBox="1">
            <a:spLocks noChangeArrowheads="1"/>
          </p:cNvSpPr>
          <p:nvPr/>
        </p:nvSpPr>
        <p:spPr bwMode="auto">
          <a:xfrm>
            <a:off x="1143000" y="1828799"/>
            <a:ext cx="6858000" cy="1938992"/>
          </a:xfrm>
          <a:prstGeom prst="rect">
            <a:avLst/>
          </a:prstGeom>
          <a:noFill/>
          <a:ln w="9525">
            <a:noFill/>
            <a:miter lim="800000"/>
            <a:headEnd/>
            <a:tailEnd/>
          </a:ln>
          <a:effectLst/>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Matt 7:21</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rgbClr val="8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Not every one that </a:t>
            </a:r>
            <a:r>
              <a:rPr kumimoji="0" lang="en-US" sz="2400" b="1" i="0" u="none" strike="noStrike" kern="0" cap="none" spc="0" normalizeH="0" baseline="0" noProof="0" dirty="0" err="1">
                <a:ln>
                  <a:noFill/>
                </a:ln>
                <a:solidFill>
                  <a:srgbClr val="8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saith</a:t>
            </a:r>
            <a:r>
              <a:rPr kumimoji="0" lang="en-US" sz="2400" b="1" i="0" u="none" strike="noStrike" kern="0" cap="none" spc="0" normalizeH="0" baseline="0" noProof="0" dirty="0">
                <a:ln>
                  <a:noFill/>
                </a:ln>
                <a:solidFill>
                  <a:srgbClr val="8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 unto me, Lord, Lord</a:t>
            </a:r>
            <a:r>
              <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 shall enter into the kingdom of heaven; but </a:t>
            </a:r>
            <a:r>
              <a:rPr kumimoji="0" lang="en-US" sz="2400" b="1" i="0" u="none" strike="noStrike" kern="0" cap="none" spc="0" normalizeH="0" baseline="0" noProof="0" dirty="0">
                <a:ln>
                  <a:noFill/>
                </a:ln>
                <a:solidFill>
                  <a:srgbClr val="8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he that doeth the will of my Father</a:t>
            </a:r>
            <a:r>
              <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 which is in heaven.</a:t>
            </a:r>
          </a:p>
        </p:txBody>
      </p:sp>
    </p:spTree>
    <p:extLst>
      <p:ext uri="{BB962C8B-B14F-4D97-AF65-F5344CB8AC3E}">
        <p14:creationId xmlns:p14="http://schemas.microsoft.com/office/powerpoint/2010/main" val="259989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914400" y="1132820"/>
            <a:ext cx="7315200" cy="923330"/>
          </a:xfrm>
          <a:prstGeom prst="rect">
            <a:avLst/>
          </a:prstGeom>
          <a:noFill/>
          <a:ln w="9525">
            <a:noFill/>
            <a:miter lim="800000"/>
            <a:headEnd/>
            <a:tailEnd/>
          </a:ln>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2700" b="1" i="0" u="none" strike="noStrike" kern="1200" cap="none" spc="50" normalizeH="0" baseline="0" noProof="0" dirty="0">
                <a:ln w="11430"/>
                <a:gradFill>
                  <a:gsLst>
                    <a:gs pos="25000">
                      <a:srgbClr val="AA2B1E">
                        <a:satMod val="155000"/>
                      </a:srgbClr>
                    </a:gs>
                    <a:gs pos="100000">
                      <a:srgbClr val="AA2B1E">
                        <a:shade val="45000"/>
                        <a:satMod val="165000"/>
                      </a:srgbClr>
                    </a:gs>
                  </a:gsLst>
                  <a:lin ang="5400000"/>
                </a:gradFill>
                <a:effectLst>
                  <a:outerShdw blurRad="76200" dist="50800" dir="5400000" algn="tl" rotWithShape="0">
                    <a:srgbClr val="000000">
                      <a:alpha val="65000"/>
                    </a:srgbClr>
                  </a:outerShdw>
                </a:effectLst>
                <a:uLnTx/>
                <a:uFillTx/>
                <a:latin typeface="Arial Black" pitchFamily="34" charset="0"/>
                <a:ea typeface="+mn-ea"/>
                <a:cs typeface="+mn-cs"/>
              </a:rPr>
              <a:t>How We Establish Authority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50" normalizeH="0" baseline="0" noProof="0" dirty="0">
                <a:ln w="11430"/>
                <a:gradFill>
                  <a:gsLst>
                    <a:gs pos="25000">
                      <a:srgbClr val="AA2B1E">
                        <a:satMod val="155000"/>
                      </a:srgbClr>
                    </a:gs>
                    <a:gs pos="100000">
                      <a:srgbClr val="AA2B1E">
                        <a:shade val="45000"/>
                        <a:satMod val="165000"/>
                      </a:srgbClr>
                    </a:gs>
                  </a:gsLst>
                  <a:lin ang="5400000"/>
                </a:gradFill>
                <a:effectLst>
                  <a:outerShdw blurRad="76200" dist="50800" dir="5400000" algn="tl" rotWithShape="0">
                    <a:srgbClr val="000000">
                      <a:alpha val="65000"/>
                    </a:srgbClr>
                  </a:outerShdw>
                </a:effectLst>
                <a:uLnTx/>
                <a:uFillTx/>
                <a:latin typeface="Arial Black" pitchFamily="34" charset="0"/>
                <a:ea typeface="+mn-ea"/>
                <a:cs typeface="+mn-cs"/>
              </a:rPr>
              <a:t>Shouldn’t Change!</a:t>
            </a:r>
          </a:p>
        </p:txBody>
      </p:sp>
      <p:sp>
        <p:nvSpPr>
          <p:cNvPr id="4" name="Text Box 6"/>
          <p:cNvSpPr txBox="1">
            <a:spLocks noChangeArrowheads="1"/>
          </p:cNvSpPr>
          <p:nvPr/>
        </p:nvSpPr>
        <p:spPr bwMode="auto">
          <a:xfrm>
            <a:off x="1143000" y="2133600"/>
            <a:ext cx="6858000" cy="1569660"/>
          </a:xfrm>
          <a:prstGeom prst="rect">
            <a:avLst/>
          </a:prstGeom>
          <a:noFill/>
          <a:ln w="9525">
            <a:noFill/>
            <a:miter lim="800000"/>
            <a:headEnd/>
            <a:tailEnd/>
          </a:ln>
          <a:effectLst/>
        </p:spPr>
        <p:txBody>
          <a:bodyPr wrap="square">
            <a:spAutoFit/>
          </a:bodyPr>
          <a:lstStyle/>
          <a:p>
            <a:pPr marL="457200" marR="0" lvl="0" indent="-457200" algn="l" defTabSz="914400" rtl="0" eaLnBrk="1" fontAlgn="auto" latinLnBrk="0" hangingPunct="1">
              <a:lnSpc>
                <a:spcPct val="100000"/>
              </a:lnSpc>
              <a:spcBef>
                <a:spcPct val="50000"/>
              </a:spcBef>
              <a:spcAft>
                <a:spcPts val="0"/>
              </a:spcAft>
              <a:buClrTx/>
              <a:buSzTx/>
              <a:buFont typeface="Wingdings" pitchFamily="2" charset="2"/>
              <a:buChar char="ü"/>
              <a:tabLst/>
              <a:defRPr/>
            </a:pPr>
            <a:r>
              <a:rPr kumimoji="0" lang="en-US" sz="2400" b="1" i="0" u="none" strike="noStrike" kern="1200" cap="none" spc="0" normalizeH="0" baseline="0" noProof="0" dirty="0">
                <a:ln>
                  <a:noFill/>
                </a:ln>
                <a:solidFill>
                  <a:prstClr val="black"/>
                </a:solidFill>
                <a:effectLst>
                  <a:outerShdw blurRad="50800" dist="38100" dir="2700000" algn="tl" rotWithShape="0">
                    <a:prstClr val="black">
                      <a:alpha val="40000"/>
                    </a:prstClr>
                  </a:outerShdw>
                </a:effectLst>
                <a:uLnTx/>
                <a:uFillTx/>
                <a:latin typeface="Arial" pitchFamily="34" charset="0"/>
                <a:ea typeface="+mn-ea"/>
                <a:cs typeface="+mn-cs"/>
              </a:rPr>
              <a:t>Direct Statements</a:t>
            </a:r>
          </a:p>
          <a:p>
            <a:pPr marL="457200" marR="0" lvl="0" indent="-457200" algn="l" defTabSz="914400" rtl="0" eaLnBrk="1" fontAlgn="auto" latinLnBrk="0" hangingPunct="1">
              <a:lnSpc>
                <a:spcPct val="100000"/>
              </a:lnSpc>
              <a:spcBef>
                <a:spcPct val="50000"/>
              </a:spcBef>
              <a:spcAft>
                <a:spcPts val="0"/>
              </a:spcAft>
              <a:buClrTx/>
              <a:buSzTx/>
              <a:buFont typeface="Wingdings" pitchFamily="2" charset="2"/>
              <a:buChar char="ü"/>
              <a:tabLst/>
              <a:defRPr/>
            </a:pPr>
            <a:r>
              <a:rPr kumimoji="0" lang="en-US" sz="2400" b="1" i="0" u="none" strike="noStrike" kern="1200" cap="none" spc="0" normalizeH="0" baseline="0" noProof="0" dirty="0">
                <a:ln>
                  <a:noFill/>
                </a:ln>
                <a:solidFill>
                  <a:prstClr val="black"/>
                </a:solidFill>
                <a:effectLst>
                  <a:outerShdw blurRad="50800" dist="38100" dir="2700000" algn="tl" rotWithShape="0">
                    <a:prstClr val="black">
                      <a:alpha val="40000"/>
                    </a:prstClr>
                  </a:outerShdw>
                </a:effectLst>
                <a:uLnTx/>
                <a:uFillTx/>
                <a:latin typeface="Arial" pitchFamily="34" charset="0"/>
                <a:ea typeface="+mn-ea"/>
                <a:cs typeface="+mn-cs"/>
              </a:rPr>
              <a:t>Approved Examples</a:t>
            </a:r>
          </a:p>
          <a:p>
            <a:pPr marL="457200" marR="0" lvl="0" indent="-457200" algn="l" defTabSz="914400" rtl="0" eaLnBrk="1" fontAlgn="auto" latinLnBrk="0" hangingPunct="1">
              <a:lnSpc>
                <a:spcPct val="100000"/>
              </a:lnSpc>
              <a:spcBef>
                <a:spcPct val="50000"/>
              </a:spcBef>
              <a:spcAft>
                <a:spcPts val="0"/>
              </a:spcAft>
              <a:buClrTx/>
              <a:buSzTx/>
              <a:buFont typeface="Wingdings" pitchFamily="2" charset="2"/>
              <a:buChar char="ü"/>
              <a:tabLst/>
              <a:defRPr/>
            </a:pPr>
            <a:r>
              <a:rPr kumimoji="0" lang="en-US" sz="2400" b="1" i="0" u="none" strike="noStrike" kern="1200" cap="none" spc="0" normalizeH="0" baseline="0" noProof="0" dirty="0">
                <a:ln>
                  <a:noFill/>
                </a:ln>
                <a:solidFill>
                  <a:prstClr val="black"/>
                </a:solidFill>
                <a:effectLst>
                  <a:outerShdw blurRad="50800" dist="38100" dir="2700000" algn="tl" rotWithShape="0">
                    <a:prstClr val="black">
                      <a:alpha val="40000"/>
                    </a:prstClr>
                  </a:outerShdw>
                </a:effectLst>
                <a:uLnTx/>
                <a:uFillTx/>
                <a:latin typeface="Arial" pitchFamily="34" charset="0"/>
                <a:ea typeface="+mn-ea"/>
                <a:cs typeface="+mn-cs"/>
              </a:rPr>
              <a:t>Necessary Inferences</a:t>
            </a:r>
          </a:p>
        </p:txBody>
      </p:sp>
    </p:spTree>
    <p:extLst>
      <p:ext uri="{BB962C8B-B14F-4D97-AF65-F5344CB8AC3E}">
        <p14:creationId xmlns:p14="http://schemas.microsoft.com/office/powerpoint/2010/main" val="3005528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 calcmode="lin" valueType="num">
                                      <p:cBhvr additive="base">
                                        <p:cTn id="18" dur="5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4">
                                            <p:txEl>
                                              <p:pRg st="2" end="2"/>
                                            </p:txEl>
                                          </p:spTgt>
                                        </p:tgtEl>
                                        <p:attrNameLst>
                                          <p:attrName>style.visibility</p:attrName>
                                        </p:attrNameLst>
                                      </p:cBhvr>
                                      <p:to>
                                        <p:strVal val="visible"/>
                                      </p:to>
                                    </p:set>
                                    <p:anim calcmode="lin" valueType="num">
                                      <p:cBhvr additive="base">
                                        <p:cTn id="24"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utoUpdateAnimBg="0"/>
      <p:bldP spid="4"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6"/>
          <p:cNvSpPr txBox="1">
            <a:spLocks noChangeArrowheads="1"/>
          </p:cNvSpPr>
          <p:nvPr/>
        </p:nvSpPr>
        <p:spPr bwMode="auto">
          <a:xfrm>
            <a:off x="1143000" y="2133600"/>
            <a:ext cx="6858000" cy="461665"/>
          </a:xfrm>
          <a:prstGeom prst="rect">
            <a:avLst/>
          </a:prstGeom>
          <a:noFill/>
          <a:ln w="9525">
            <a:noFill/>
            <a:miter lim="800000"/>
            <a:headEnd/>
            <a:tailEnd/>
          </a:ln>
          <a:effectLst/>
        </p:spPr>
        <p:txBody>
          <a:bodyPr wrap="square">
            <a:spAutoFit/>
          </a:bodyPr>
          <a:lstStyle/>
          <a:p>
            <a:pPr marL="457200" marR="0" lvl="0" indent="-457200" algn="l" defTabSz="914400" rtl="0" eaLnBrk="1" fontAlgn="auto" latinLnBrk="0" hangingPunct="1">
              <a:lnSpc>
                <a:spcPct val="100000"/>
              </a:lnSpc>
              <a:spcBef>
                <a:spcPct val="50000"/>
              </a:spcBef>
              <a:spcAft>
                <a:spcPts val="0"/>
              </a:spcAft>
              <a:buClrTx/>
              <a:buSzTx/>
              <a:buFont typeface="Wingdings" pitchFamily="2" charset="2"/>
              <a:buChar char="ü"/>
              <a:tabLst/>
              <a:defRPr/>
            </a:pPr>
            <a:r>
              <a:rPr kumimoji="0" lang="en-US" sz="2400" b="1" i="0" u="none" strike="noStrike" kern="1200" cap="none" spc="0" normalizeH="0" baseline="0" noProof="0" dirty="0">
                <a:ln>
                  <a:noFill/>
                </a:ln>
                <a:solidFill>
                  <a:prstClr val="black"/>
                </a:solidFill>
                <a:effectLst>
                  <a:outerShdw blurRad="50800" dist="38100" dir="2700000" algn="tl" rotWithShape="0">
                    <a:prstClr val="black">
                      <a:alpha val="40000"/>
                    </a:prstClr>
                  </a:outerShdw>
                </a:effectLst>
                <a:uLnTx/>
                <a:uFillTx/>
                <a:latin typeface="Arial" pitchFamily="34" charset="0"/>
                <a:ea typeface="+mn-ea"/>
                <a:cs typeface="+mn-cs"/>
              </a:rPr>
              <a:t>Direct Statements</a:t>
            </a:r>
          </a:p>
        </p:txBody>
      </p:sp>
      <p:sp>
        <p:nvSpPr>
          <p:cNvPr id="6" name="Text Box 7"/>
          <p:cNvSpPr txBox="1">
            <a:spLocks noChangeArrowheads="1"/>
          </p:cNvSpPr>
          <p:nvPr/>
        </p:nvSpPr>
        <p:spPr bwMode="auto">
          <a:xfrm>
            <a:off x="1143000" y="2819400"/>
            <a:ext cx="6858000" cy="1200329"/>
          </a:xfrm>
          <a:prstGeom prst="rect">
            <a:avLst/>
          </a:prstGeom>
          <a:noFill/>
          <a:ln w="9525">
            <a:noFill/>
            <a:miter lim="800000"/>
            <a:headEnd/>
            <a:tailEnd/>
          </a:ln>
          <a:effectLst/>
        </p:spPr>
        <p:txBody>
          <a:bodyPr wrap="square">
            <a:spAutoFit/>
          </a:bodyPr>
          <a:lstStyle/>
          <a:p>
            <a:pPr marL="685800" marR="0" lvl="0" indent="-685800" algn="l" defTabSz="914400" rtl="0" eaLnBrk="1" fontAlgn="auto" latinLnBrk="0" hangingPunct="1">
              <a:lnSpc>
                <a:spcPct val="100000"/>
              </a:lnSpc>
              <a:spcBef>
                <a:spcPct val="50000"/>
              </a:spcBef>
              <a:spcAft>
                <a:spcPts val="0"/>
              </a:spcAft>
              <a:buClrTx/>
              <a:buSzTx/>
              <a:buFont typeface="Wingdings" pitchFamily="2" charset="2"/>
              <a:buChar char="è"/>
              <a:tabLst/>
              <a:defRPr/>
            </a:pPr>
            <a:r>
              <a:rPr kumimoji="0" lang="en-US" sz="2400" b="1" i="0" u="none" strike="noStrike" kern="1200" cap="none" spc="0" normalizeH="0" baseline="0" noProof="0" dirty="0">
                <a:ln>
                  <a:noFill/>
                </a:ln>
                <a:solidFill>
                  <a:srgbClr val="FF0000"/>
                </a:solidFill>
                <a:effectLst>
                  <a:outerShdw blurRad="50800" dist="38100" dir="2700000" algn="tl" rotWithShape="0">
                    <a:prstClr val="black">
                      <a:alpha val="40000"/>
                    </a:prstClr>
                  </a:outerShdw>
                </a:effectLst>
                <a:uLnTx/>
                <a:uFillTx/>
                <a:latin typeface="Arial" pitchFamily="34" charset="0"/>
                <a:ea typeface="+mn-ea"/>
                <a:cs typeface="+mn-cs"/>
              </a:rPr>
              <a:t>Jesus established truth by direct statements</a:t>
            </a:r>
            <a:r>
              <a:rPr kumimoji="0" lang="en-US" sz="2400" b="1" i="0" u="none" strike="noStrike" kern="1200" cap="none" spc="0" normalizeH="0" baseline="0" noProof="0" dirty="0">
                <a:ln>
                  <a:noFill/>
                </a:ln>
                <a:solidFill>
                  <a:prstClr val="black"/>
                </a:solidFill>
                <a:effectLst>
                  <a:outerShdw blurRad="50800" dist="38100" dir="2700000" algn="tl" rotWithShape="0">
                    <a:prstClr val="black">
                      <a:alpha val="40000"/>
                    </a:prstClr>
                  </a:outerShdw>
                </a:effectLst>
                <a:uLnTx/>
                <a:uFillTx/>
                <a:latin typeface="Arial" pitchFamily="34" charset="0"/>
                <a:ea typeface="+mn-ea"/>
                <a:cs typeface="+mn-cs"/>
              </a:rPr>
              <a:t> (Mt. 4:1-11; Lk. 10:25-28; Mt. 19:3-6, etc.).</a:t>
            </a:r>
          </a:p>
        </p:txBody>
      </p:sp>
      <p:sp>
        <p:nvSpPr>
          <p:cNvPr id="7" name="Text Box 4"/>
          <p:cNvSpPr txBox="1">
            <a:spLocks noChangeArrowheads="1"/>
          </p:cNvSpPr>
          <p:nvPr/>
        </p:nvSpPr>
        <p:spPr bwMode="auto">
          <a:xfrm>
            <a:off x="914400" y="1132820"/>
            <a:ext cx="7315200" cy="923330"/>
          </a:xfrm>
          <a:prstGeom prst="rect">
            <a:avLst/>
          </a:prstGeom>
          <a:noFill/>
          <a:ln w="9525">
            <a:noFill/>
            <a:miter lim="800000"/>
            <a:headEnd/>
            <a:tailEnd/>
          </a:ln>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2700" b="1" i="0" u="none" strike="noStrike" kern="1200" cap="none" spc="50" normalizeH="0" baseline="0" noProof="0" dirty="0">
                <a:ln w="11430"/>
                <a:gradFill>
                  <a:gsLst>
                    <a:gs pos="25000">
                      <a:srgbClr val="AA2B1E">
                        <a:satMod val="155000"/>
                      </a:srgbClr>
                    </a:gs>
                    <a:gs pos="100000">
                      <a:srgbClr val="AA2B1E">
                        <a:shade val="45000"/>
                        <a:satMod val="165000"/>
                      </a:srgbClr>
                    </a:gs>
                  </a:gsLst>
                  <a:lin ang="5400000"/>
                </a:gradFill>
                <a:effectLst>
                  <a:outerShdw blurRad="76200" dist="50800" dir="5400000" algn="tl" rotWithShape="0">
                    <a:srgbClr val="000000">
                      <a:alpha val="65000"/>
                    </a:srgbClr>
                  </a:outerShdw>
                </a:effectLst>
                <a:uLnTx/>
                <a:uFillTx/>
                <a:latin typeface="Arial Black" pitchFamily="34" charset="0"/>
                <a:ea typeface="+mn-ea"/>
                <a:cs typeface="+mn-cs"/>
              </a:rPr>
              <a:t>How We Establish Authority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50" normalizeH="0" baseline="0" noProof="0" dirty="0">
                <a:ln w="11430"/>
                <a:gradFill>
                  <a:gsLst>
                    <a:gs pos="25000">
                      <a:srgbClr val="AA2B1E">
                        <a:satMod val="155000"/>
                      </a:srgbClr>
                    </a:gs>
                    <a:gs pos="100000">
                      <a:srgbClr val="AA2B1E">
                        <a:shade val="45000"/>
                        <a:satMod val="165000"/>
                      </a:srgbClr>
                    </a:gs>
                  </a:gsLst>
                  <a:lin ang="5400000"/>
                </a:gradFill>
                <a:effectLst>
                  <a:outerShdw blurRad="76200" dist="50800" dir="5400000" algn="tl" rotWithShape="0">
                    <a:srgbClr val="000000">
                      <a:alpha val="65000"/>
                    </a:srgbClr>
                  </a:outerShdw>
                </a:effectLst>
                <a:uLnTx/>
                <a:uFillTx/>
                <a:latin typeface="Arial Black" pitchFamily="34" charset="0"/>
                <a:ea typeface="+mn-ea"/>
                <a:cs typeface="+mn-cs"/>
              </a:rPr>
              <a:t>Shouldn’t Change!</a:t>
            </a:r>
          </a:p>
        </p:txBody>
      </p:sp>
    </p:spTree>
    <p:extLst>
      <p:ext uri="{BB962C8B-B14F-4D97-AF65-F5344CB8AC3E}">
        <p14:creationId xmlns:p14="http://schemas.microsoft.com/office/powerpoint/2010/main" val="3682566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6"/>
          <p:cNvSpPr txBox="1">
            <a:spLocks noChangeArrowheads="1"/>
          </p:cNvSpPr>
          <p:nvPr/>
        </p:nvSpPr>
        <p:spPr bwMode="auto">
          <a:xfrm>
            <a:off x="1143000" y="2133600"/>
            <a:ext cx="6858000" cy="461665"/>
          </a:xfrm>
          <a:prstGeom prst="rect">
            <a:avLst/>
          </a:prstGeom>
          <a:noFill/>
          <a:ln w="9525">
            <a:noFill/>
            <a:miter lim="800000"/>
            <a:headEnd/>
            <a:tailEnd/>
          </a:ln>
          <a:effectLst/>
        </p:spPr>
        <p:txBody>
          <a:bodyPr wrap="square">
            <a:spAutoFit/>
          </a:bodyPr>
          <a:lstStyle/>
          <a:p>
            <a:pPr marL="457200" marR="0" lvl="0" indent="-457200" algn="l" defTabSz="914400" rtl="0" eaLnBrk="1" fontAlgn="auto" latinLnBrk="0" hangingPunct="1">
              <a:lnSpc>
                <a:spcPct val="100000"/>
              </a:lnSpc>
              <a:spcBef>
                <a:spcPct val="50000"/>
              </a:spcBef>
              <a:spcAft>
                <a:spcPts val="0"/>
              </a:spcAft>
              <a:buClrTx/>
              <a:buSzTx/>
              <a:buFont typeface="Wingdings" pitchFamily="2" charset="2"/>
              <a:buChar char="ü"/>
              <a:tabLst/>
              <a:defRPr/>
            </a:pPr>
            <a:r>
              <a:rPr kumimoji="0" lang="en-US" sz="2400" b="1" i="0" u="none" strike="noStrike" kern="1200" cap="none" spc="0" normalizeH="0" baseline="0" noProof="0" dirty="0">
                <a:ln>
                  <a:noFill/>
                </a:ln>
                <a:solidFill>
                  <a:prstClr val="black"/>
                </a:solidFill>
                <a:effectLst>
                  <a:outerShdw blurRad="50800" dist="38100" dir="2700000" algn="tl" rotWithShape="0">
                    <a:prstClr val="black">
                      <a:alpha val="40000"/>
                    </a:prstClr>
                  </a:outerShdw>
                </a:effectLst>
                <a:uLnTx/>
                <a:uFillTx/>
                <a:latin typeface="Arial" pitchFamily="34" charset="0"/>
                <a:ea typeface="+mn-ea"/>
                <a:cs typeface="+mn-cs"/>
              </a:rPr>
              <a:t>Approved Examples</a:t>
            </a:r>
          </a:p>
        </p:txBody>
      </p:sp>
      <p:sp>
        <p:nvSpPr>
          <p:cNvPr id="6" name="Text Box 7"/>
          <p:cNvSpPr txBox="1">
            <a:spLocks noChangeArrowheads="1"/>
          </p:cNvSpPr>
          <p:nvPr/>
        </p:nvSpPr>
        <p:spPr bwMode="auto">
          <a:xfrm>
            <a:off x="1143000" y="2819400"/>
            <a:ext cx="6858000" cy="830997"/>
          </a:xfrm>
          <a:prstGeom prst="rect">
            <a:avLst/>
          </a:prstGeom>
          <a:noFill/>
          <a:ln w="9525">
            <a:noFill/>
            <a:miter lim="800000"/>
            <a:headEnd/>
            <a:tailEnd/>
          </a:ln>
          <a:effectLst/>
        </p:spPr>
        <p:txBody>
          <a:bodyPr wrap="square">
            <a:spAutoFit/>
          </a:bodyPr>
          <a:lstStyle/>
          <a:p>
            <a:pPr marL="685800" marR="0" lvl="0" indent="-685800" algn="l" defTabSz="914400" rtl="0" eaLnBrk="1" fontAlgn="auto" latinLnBrk="0" hangingPunct="1">
              <a:lnSpc>
                <a:spcPct val="100000"/>
              </a:lnSpc>
              <a:spcBef>
                <a:spcPct val="50000"/>
              </a:spcBef>
              <a:spcAft>
                <a:spcPts val="0"/>
              </a:spcAft>
              <a:buClrTx/>
              <a:buSzTx/>
              <a:buFont typeface="Wingdings" pitchFamily="2" charset="2"/>
              <a:buChar char="è"/>
              <a:tabLst/>
              <a:defRPr/>
            </a:pPr>
            <a:r>
              <a:rPr kumimoji="0" lang="en-US" sz="2400" b="1" i="0" u="none" strike="noStrike" kern="1200" cap="none" spc="0" normalizeH="0" baseline="0" noProof="0" dirty="0">
                <a:ln>
                  <a:noFill/>
                </a:ln>
                <a:solidFill>
                  <a:srgbClr val="FF0000"/>
                </a:solidFill>
                <a:effectLst>
                  <a:outerShdw blurRad="50800" dist="38100" dir="2700000" algn="tl" rotWithShape="0">
                    <a:prstClr val="black">
                      <a:alpha val="40000"/>
                    </a:prstClr>
                  </a:outerShdw>
                </a:effectLst>
                <a:uLnTx/>
                <a:uFillTx/>
                <a:latin typeface="Arial" pitchFamily="34" charset="0"/>
                <a:ea typeface="+mn-ea"/>
                <a:cs typeface="+mn-cs"/>
              </a:rPr>
              <a:t>Peter established truth by an example  </a:t>
            </a:r>
            <a:r>
              <a:rPr kumimoji="0" lang="en-US" sz="2400" b="1" i="0" u="none" strike="noStrike" kern="1200" cap="none" spc="0" normalizeH="0" baseline="0" noProof="0" dirty="0">
                <a:ln>
                  <a:noFill/>
                </a:ln>
                <a:solidFill>
                  <a:prstClr val="black"/>
                </a:solidFill>
                <a:effectLst>
                  <a:outerShdw blurRad="50800" dist="38100" dir="2700000" algn="tl" rotWithShape="0">
                    <a:prstClr val="black">
                      <a:alpha val="40000"/>
                    </a:prstClr>
                  </a:outerShdw>
                </a:effectLst>
                <a:uLnTx/>
                <a:uFillTx/>
                <a:latin typeface="Arial" pitchFamily="34" charset="0"/>
                <a:ea typeface="+mn-ea"/>
                <a:cs typeface="+mn-cs"/>
              </a:rPr>
              <a:t>(Acts 15:7-9).</a:t>
            </a:r>
          </a:p>
        </p:txBody>
      </p:sp>
      <p:sp>
        <p:nvSpPr>
          <p:cNvPr id="7" name="Text Box 4"/>
          <p:cNvSpPr txBox="1">
            <a:spLocks noChangeArrowheads="1"/>
          </p:cNvSpPr>
          <p:nvPr/>
        </p:nvSpPr>
        <p:spPr bwMode="auto">
          <a:xfrm>
            <a:off x="914400" y="1132820"/>
            <a:ext cx="7315200" cy="923330"/>
          </a:xfrm>
          <a:prstGeom prst="rect">
            <a:avLst/>
          </a:prstGeom>
          <a:noFill/>
          <a:ln w="9525">
            <a:noFill/>
            <a:miter lim="800000"/>
            <a:headEnd/>
            <a:tailEnd/>
          </a:ln>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2700" b="1" i="0" u="none" strike="noStrike" kern="1200" cap="none" spc="50" normalizeH="0" baseline="0" noProof="0" dirty="0">
                <a:ln w="11430"/>
                <a:gradFill>
                  <a:gsLst>
                    <a:gs pos="25000">
                      <a:srgbClr val="AA2B1E">
                        <a:satMod val="155000"/>
                      </a:srgbClr>
                    </a:gs>
                    <a:gs pos="100000">
                      <a:srgbClr val="AA2B1E">
                        <a:shade val="45000"/>
                        <a:satMod val="165000"/>
                      </a:srgbClr>
                    </a:gs>
                  </a:gsLst>
                  <a:lin ang="5400000"/>
                </a:gradFill>
                <a:effectLst>
                  <a:outerShdw blurRad="76200" dist="50800" dir="5400000" algn="tl" rotWithShape="0">
                    <a:srgbClr val="000000">
                      <a:alpha val="65000"/>
                    </a:srgbClr>
                  </a:outerShdw>
                </a:effectLst>
                <a:uLnTx/>
                <a:uFillTx/>
                <a:latin typeface="Arial Black" pitchFamily="34" charset="0"/>
                <a:ea typeface="+mn-ea"/>
                <a:cs typeface="+mn-cs"/>
              </a:rPr>
              <a:t>How We Establish Authority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50" normalizeH="0" baseline="0" noProof="0" dirty="0">
                <a:ln w="11430"/>
                <a:gradFill>
                  <a:gsLst>
                    <a:gs pos="25000">
                      <a:srgbClr val="AA2B1E">
                        <a:satMod val="155000"/>
                      </a:srgbClr>
                    </a:gs>
                    <a:gs pos="100000">
                      <a:srgbClr val="AA2B1E">
                        <a:shade val="45000"/>
                        <a:satMod val="165000"/>
                      </a:srgbClr>
                    </a:gs>
                  </a:gsLst>
                  <a:lin ang="5400000"/>
                </a:gradFill>
                <a:effectLst>
                  <a:outerShdw blurRad="76200" dist="50800" dir="5400000" algn="tl" rotWithShape="0">
                    <a:srgbClr val="000000">
                      <a:alpha val="65000"/>
                    </a:srgbClr>
                  </a:outerShdw>
                </a:effectLst>
                <a:uLnTx/>
                <a:uFillTx/>
                <a:latin typeface="Arial Black" pitchFamily="34" charset="0"/>
                <a:ea typeface="+mn-ea"/>
                <a:cs typeface="+mn-cs"/>
              </a:rPr>
              <a:t>Shouldn’t Change!</a:t>
            </a:r>
          </a:p>
        </p:txBody>
      </p:sp>
    </p:spTree>
    <p:extLst>
      <p:ext uri="{BB962C8B-B14F-4D97-AF65-F5344CB8AC3E}">
        <p14:creationId xmlns:p14="http://schemas.microsoft.com/office/powerpoint/2010/main" val="2539467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6"/>
          <p:cNvSpPr txBox="1">
            <a:spLocks noChangeArrowheads="1"/>
          </p:cNvSpPr>
          <p:nvPr/>
        </p:nvSpPr>
        <p:spPr bwMode="auto">
          <a:xfrm>
            <a:off x="1143000" y="2133600"/>
            <a:ext cx="6858000" cy="461665"/>
          </a:xfrm>
          <a:prstGeom prst="rect">
            <a:avLst/>
          </a:prstGeom>
          <a:noFill/>
          <a:ln w="9525">
            <a:noFill/>
            <a:miter lim="800000"/>
            <a:headEnd/>
            <a:tailEnd/>
          </a:ln>
          <a:effectLst/>
        </p:spPr>
        <p:txBody>
          <a:bodyPr wrap="square">
            <a:spAutoFit/>
          </a:bodyPr>
          <a:lstStyle/>
          <a:p>
            <a:pPr marL="457200" marR="0" lvl="0" indent="-457200" algn="l" defTabSz="914400" rtl="0" eaLnBrk="1" fontAlgn="auto" latinLnBrk="0" hangingPunct="1">
              <a:lnSpc>
                <a:spcPct val="100000"/>
              </a:lnSpc>
              <a:spcBef>
                <a:spcPct val="50000"/>
              </a:spcBef>
              <a:spcAft>
                <a:spcPts val="0"/>
              </a:spcAft>
              <a:buClrTx/>
              <a:buSzTx/>
              <a:buFont typeface="Wingdings" pitchFamily="2" charset="2"/>
              <a:buChar char="ü"/>
              <a:tabLst/>
              <a:defRPr/>
            </a:pPr>
            <a:r>
              <a:rPr kumimoji="0" lang="en-US" sz="2400" b="1" i="0" u="none" strike="noStrike" kern="1200" cap="none" spc="0" normalizeH="0" baseline="0" noProof="0" dirty="0">
                <a:ln>
                  <a:noFill/>
                </a:ln>
                <a:solidFill>
                  <a:prstClr val="black"/>
                </a:solidFill>
                <a:effectLst>
                  <a:outerShdw blurRad="50800" dist="38100" dir="2700000" algn="tl" rotWithShape="0">
                    <a:prstClr val="black">
                      <a:alpha val="40000"/>
                    </a:prstClr>
                  </a:outerShdw>
                </a:effectLst>
                <a:uLnTx/>
                <a:uFillTx/>
                <a:latin typeface="Arial" pitchFamily="34" charset="0"/>
                <a:ea typeface="+mn-ea"/>
                <a:cs typeface="+mn-cs"/>
              </a:rPr>
              <a:t>Necessary Inferences</a:t>
            </a:r>
          </a:p>
        </p:txBody>
      </p:sp>
      <p:sp>
        <p:nvSpPr>
          <p:cNvPr id="6" name="Text Box 7"/>
          <p:cNvSpPr txBox="1">
            <a:spLocks noChangeArrowheads="1"/>
          </p:cNvSpPr>
          <p:nvPr/>
        </p:nvSpPr>
        <p:spPr bwMode="auto">
          <a:xfrm>
            <a:off x="1143000" y="2819400"/>
            <a:ext cx="6858000" cy="830997"/>
          </a:xfrm>
          <a:prstGeom prst="rect">
            <a:avLst/>
          </a:prstGeom>
          <a:noFill/>
          <a:ln w="9525">
            <a:noFill/>
            <a:miter lim="800000"/>
            <a:headEnd/>
            <a:tailEnd/>
          </a:ln>
          <a:effectLst/>
        </p:spPr>
        <p:txBody>
          <a:bodyPr wrap="square">
            <a:spAutoFit/>
          </a:bodyPr>
          <a:lstStyle/>
          <a:p>
            <a:pPr marL="685800" marR="0" lvl="0" indent="-685800" algn="l" defTabSz="914400" rtl="0" eaLnBrk="1" fontAlgn="auto" latinLnBrk="0" hangingPunct="1">
              <a:lnSpc>
                <a:spcPct val="100000"/>
              </a:lnSpc>
              <a:spcBef>
                <a:spcPct val="50000"/>
              </a:spcBef>
              <a:spcAft>
                <a:spcPts val="0"/>
              </a:spcAft>
              <a:buClrTx/>
              <a:buSzTx/>
              <a:buFont typeface="Wingdings" pitchFamily="2" charset="2"/>
              <a:buChar char="è"/>
              <a:tabLst/>
              <a:defRPr/>
            </a:pPr>
            <a:r>
              <a:rPr kumimoji="0" lang="en-US" sz="2400" b="1" i="0" u="none" strike="noStrike" kern="1200" cap="none" spc="0" normalizeH="0" baseline="0" noProof="0" dirty="0">
                <a:ln>
                  <a:noFill/>
                </a:ln>
                <a:solidFill>
                  <a:srgbClr val="FF0000"/>
                </a:solidFill>
                <a:effectLst>
                  <a:outerShdw blurRad="50800" dist="38100" dir="2700000" algn="tl" rotWithShape="0">
                    <a:prstClr val="black">
                      <a:alpha val="40000"/>
                    </a:prstClr>
                  </a:outerShdw>
                </a:effectLst>
                <a:uLnTx/>
                <a:uFillTx/>
                <a:latin typeface="Arial" pitchFamily="34" charset="0"/>
                <a:ea typeface="+mn-ea"/>
                <a:cs typeface="+mn-cs"/>
              </a:rPr>
              <a:t>Jesus established truth by a necessary inference  </a:t>
            </a:r>
            <a:r>
              <a:rPr kumimoji="0" lang="en-US" sz="2400" b="1" i="0" u="none" strike="noStrike" kern="1200" cap="none" spc="0" normalizeH="0" baseline="0" noProof="0" dirty="0">
                <a:ln>
                  <a:noFill/>
                </a:ln>
                <a:solidFill>
                  <a:prstClr val="black"/>
                </a:solidFill>
                <a:effectLst>
                  <a:outerShdw blurRad="50800" dist="38100" dir="2700000" algn="tl" rotWithShape="0">
                    <a:prstClr val="black">
                      <a:alpha val="40000"/>
                    </a:prstClr>
                  </a:outerShdw>
                </a:effectLst>
                <a:uLnTx/>
                <a:uFillTx/>
                <a:latin typeface="Arial" pitchFamily="34" charset="0"/>
                <a:ea typeface="+mn-ea"/>
                <a:cs typeface="+mn-cs"/>
              </a:rPr>
              <a:t>(Mt. 22:31-22).</a:t>
            </a:r>
          </a:p>
        </p:txBody>
      </p:sp>
      <p:sp>
        <p:nvSpPr>
          <p:cNvPr id="7" name="Text Box 4"/>
          <p:cNvSpPr txBox="1">
            <a:spLocks noChangeArrowheads="1"/>
          </p:cNvSpPr>
          <p:nvPr/>
        </p:nvSpPr>
        <p:spPr bwMode="auto">
          <a:xfrm>
            <a:off x="914400" y="1132820"/>
            <a:ext cx="7315200" cy="923330"/>
          </a:xfrm>
          <a:prstGeom prst="rect">
            <a:avLst/>
          </a:prstGeom>
          <a:noFill/>
          <a:ln w="9525">
            <a:noFill/>
            <a:miter lim="800000"/>
            <a:headEnd/>
            <a:tailEnd/>
          </a:ln>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2700" b="1" i="0" u="none" strike="noStrike" kern="1200" cap="none" spc="50" normalizeH="0" baseline="0" noProof="0" dirty="0">
                <a:ln w="11430"/>
                <a:gradFill>
                  <a:gsLst>
                    <a:gs pos="25000">
                      <a:srgbClr val="AA2B1E">
                        <a:satMod val="155000"/>
                      </a:srgbClr>
                    </a:gs>
                    <a:gs pos="100000">
                      <a:srgbClr val="AA2B1E">
                        <a:shade val="45000"/>
                        <a:satMod val="165000"/>
                      </a:srgbClr>
                    </a:gs>
                  </a:gsLst>
                  <a:lin ang="5400000"/>
                </a:gradFill>
                <a:effectLst>
                  <a:outerShdw blurRad="76200" dist="50800" dir="5400000" algn="tl" rotWithShape="0">
                    <a:srgbClr val="000000">
                      <a:alpha val="65000"/>
                    </a:srgbClr>
                  </a:outerShdw>
                </a:effectLst>
                <a:uLnTx/>
                <a:uFillTx/>
                <a:latin typeface="Arial Black" pitchFamily="34" charset="0"/>
                <a:ea typeface="+mn-ea"/>
                <a:cs typeface="+mn-cs"/>
              </a:rPr>
              <a:t>How We Establish Authority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50" normalizeH="0" baseline="0" noProof="0" dirty="0">
                <a:ln w="11430"/>
                <a:gradFill>
                  <a:gsLst>
                    <a:gs pos="25000">
                      <a:srgbClr val="AA2B1E">
                        <a:satMod val="155000"/>
                      </a:srgbClr>
                    </a:gs>
                    <a:gs pos="100000">
                      <a:srgbClr val="AA2B1E">
                        <a:shade val="45000"/>
                        <a:satMod val="165000"/>
                      </a:srgbClr>
                    </a:gs>
                  </a:gsLst>
                  <a:lin ang="5400000"/>
                </a:gradFill>
                <a:effectLst>
                  <a:outerShdw blurRad="76200" dist="50800" dir="5400000" algn="tl" rotWithShape="0">
                    <a:srgbClr val="000000">
                      <a:alpha val="65000"/>
                    </a:srgbClr>
                  </a:outerShdw>
                </a:effectLst>
                <a:uLnTx/>
                <a:uFillTx/>
                <a:latin typeface="Arial Black" pitchFamily="34" charset="0"/>
                <a:ea typeface="+mn-ea"/>
                <a:cs typeface="+mn-cs"/>
              </a:rPr>
              <a:t>Shouldn’t Change!</a:t>
            </a:r>
          </a:p>
        </p:txBody>
      </p:sp>
    </p:spTree>
    <p:extLst>
      <p:ext uri="{BB962C8B-B14F-4D97-AF65-F5344CB8AC3E}">
        <p14:creationId xmlns:p14="http://schemas.microsoft.com/office/powerpoint/2010/main" val="939042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914400" y="1132820"/>
            <a:ext cx="7315200" cy="523220"/>
          </a:xfrm>
          <a:prstGeom prst="rect">
            <a:avLst/>
          </a:prstGeom>
          <a:noFill/>
          <a:ln w="9525">
            <a:noFill/>
            <a:miter lim="800000"/>
            <a:headEnd/>
            <a:tailEnd/>
          </a:ln>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2700" b="1" i="0" u="none" strike="noStrike" kern="1200" cap="none" spc="50" normalizeH="0" baseline="0" noProof="0" dirty="0">
                <a:ln w="11430"/>
                <a:gradFill>
                  <a:gsLst>
                    <a:gs pos="25000">
                      <a:srgbClr val="AA2B1E">
                        <a:satMod val="155000"/>
                      </a:srgbClr>
                    </a:gs>
                    <a:gs pos="100000">
                      <a:srgbClr val="AA2B1E">
                        <a:shade val="45000"/>
                        <a:satMod val="165000"/>
                      </a:srgbClr>
                    </a:gs>
                  </a:gsLst>
                  <a:lin ang="5400000"/>
                </a:gradFill>
                <a:effectLst>
                  <a:outerShdw blurRad="76200" dist="50800" dir="5400000" algn="tl" rotWithShape="0">
                    <a:srgbClr val="000000">
                      <a:alpha val="65000"/>
                    </a:srgbClr>
                  </a:outerShdw>
                </a:effectLst>
                <a:uLnTx/>
                <a:uFillTx/>
                <a:latin typeface="Arial Black" pitchFamily="34" charset="0"/>
                <a:ea typeface="+mn-ea"/>
                <a:cs typeface="+mn-cs"/>
              </a:rPr>
              <a:t>Our Preaching Shouldn’t Change!</a:t>
            </a:r>
          </a:p>
        </p:txBody>
      </p:sp>
      <p:sp>
        <p:nvSpPr>
          <p:cNvPr id="6" name="Text Box 5"/>
          <p:cNvSpPr txBox="1">
            <a:spLocks noChangeArrowheads="1"/>
          </p:cNvSpPr>
          <p:nvPr/>
        </p:nvSpPr>
        <p:spPr bwMode="auto">
          <a:xfrm>
            <a:off x="904873" y="2122599"/>
            <a:ext cx="2847893" cy="830997"/>
          </a:xfrm>
          <a:prstGeom prst="rect">
            <a:avLst/>
          </a:prstGeom>
          <a:noFill/>
          <a:ln w="9525">
            <a:noFill/>
            <a:miter lim="800000"/>
            <a:headEnd/>
            <a:tailEnd/>
          </a:ln>
          <a:effectLst/>
        </p:spPr>
        <p:txBody>
          <a:bodyPr wrap="square">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outerShdw blurRad="127000" dist="38100" dir="2700000" algn="tl" rotWithShape="0">
                    <a:prstClr val="black"/>
                  </a:outerShdw>
                </a:effectLst>
                <a:uLnTx/>
                <a:uFillTx/>
                <a:latin typeface="Arial" pitchFamily="34" charset="0"/>
                <a:ea typeface="+mn-ea"/>
                <a:cs typeface="+mn-cs"/>
              </a:rPr>
              <a:t>There Is A Difference</a:t>
            </a:r>
          </a:p>
        </p:txBody>
      </p:sp>
      <p:sp>
        <p:nvSpPr>
          <p:cNvPr id="7" name="Text Box 6"/>
          <p:cNvSpPr txBox="1">
            <a:spLocks noChangeArrowheads="1"/>
          </p:cNvSpPr>
          <p:nvPr/>
        </p:nvSpPr>
        <p:spPr bwMode="auto">
          <a:xfrm>
            <a:off x="2743229" y="1648641"/>
            <a:ext cx="3657600" cy="830997"/>
          </a:xfrm>
          <a:prstGeom prst="rect">
            <a:avLst/>
          </a:prstGeom>
          <a:noFill/>
          <a:ln w="9525">
            <a:noFill/>
            <a:miter lim="800000"/>
            <a:headEnd/>
            <a:tailEnd/>
          </a:ln>
          <a:effectLst/>
        </p:spPr>
        <p:txBody>
          <a:bodyPr wrap="square">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outerShdw blurRad="127000" dist="38100" dir="2700000" algn="tl" rotWithShape="0">
                    <a:prstClr val="black"/>
                  </a:outerShdw>
                </a:effectLst>
                <a:uLnTx/>
                <a:uFillTx/>
                <a:latin typeface="Arial" pitchFamily="34" charset="0"/>
                <a:ea typeface="+mn-ea"/>
                <a:cs typeface="+mn-cs"/>
              </a:rPr>
              <a:t>What’s Right About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outerShdw blurRad="127000" dist="38100" dir="2700000" algn="tl" rotWithShape="0">
                    <a:prstClr val="black"/>
                  </a:outerShdw>
                </a:effectLst>
                <a:uLnTx/>
                <a:uFillTx/>
                <a:latin typeface="Arial" pitchFamily="34" charset="0"/>
                <a:ea typeface="+mn-ea"/>
                <a:cs typeface="+mn-cs"/>
              </a:rPr>
              <a:t>the Church?</a:t>
            </a:r>
          </a:p>
        </p:txBody>
      </p:sp>
      <p:sp>
        <p:nvSpPr>
          <p:cNvPr id="8" name="Text Box 7"/>
          <p:cNvSpPr txBox="1">
            <a:spLocks noChangeArrowheads="1"/>
          </p:cNvSpPr>
          <p:nvPr/>
        </p:nvSpPr>
        <p:spPr bwMode="auto">
          <a:xfrm>
            <a:off x="5810167" y="2223938"/>
            <a:ext cx="2419433" cy="830997"/>
          </a:xfrm>
          <a:prstGeom prst="rect">
            <a:avLst/>
          </a:prstGeom>
          <a:noFill/>
          <a:ln w="9525">
            <a:noFill/>
            <a:miter lim="800000"/>
            <a:headEnd/>
            <a:tailEnd/>
          </a:ln>
          <a:effectLst/>
        </p:spPr>
        <p:txBody>
          <a:bodyPr wrap="square">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outerShdw blurRad="127000" dist="38100" dir="2700000" algn="tl" rotWithShape="0">
                    <a:prstClr val="black"/>
                  </a:outerShdw>
                </a:effectLst>
                <a:uLnTx/>
                <a:uFillTx/>
                <a:latin typeface="Arial" pitchFamily="34" charset="0"/>
                <a:ea typeface="+mn-ea"/>
                <a:cs typeface="+mn-cs"/>
              </a:rPr>
              <a:t>Entering the Kingdom</a:t>
            </a:r>
          </a:p>
        </p:txBody>
      </p:sp>
      <p:sp>
        <p:nvSpPr>
          <p:cNvPr id="9" name="Text Box 8"/>
          <p:cNvSpPr txBox="1">
            <a:spLocks noChangeArrowheads="1"/>
          </p:cNvSpPr>
          <p:nvPr/>
        </p:nvSpPr>
        <p:spPr bwMode="auto">
          <a:xfrm rot="44675">
            <a:off x="3200551" y="4778558"/>
            <a:ext cx="2742957" cy="830997"/>
          </a:xfrm>
          <a:prstGeom prst="rect">
            <a:avLst/>
          </a:prstGeom>
          <a:noFill/>
          <a:ln w="9525">
            <a:noFill/>
            <a:miter lim="800000"/>
            <a:headEnd/>
            <a:tailEnd/>
          </a:ln>
          <a:effectLst/>
        </p:spPr>
        <p:txBody>
          <a:bodyPr wrap="square">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outerShdw blurRad="127000" dist="38100" dir="2700000" algn="tl" rotWithShape="0">
                    <a:prstClr val="black"/>
                  </a:outerShdw>
                </a:effectLst>
                <a:uLnTx/>
                <a:uFillTx/>
                <a:latin typeface="Arial" pitchFamily="34" charset="0"/>
                <a:ea typeface="+mn-ea"/>
                <a:cs typeface="+mn-cs"/>
              </a:rPr>
              <a:t>The Essentiality of the Church</a:t>
            </a:r>
          </a:p>
        </p:txBody>
      </p:sp>
      <p:sp>
        <p:nvSpPr>
          <p:cNvPr id="10" name="Text Box 9"/>
          <p:cNvSpPr txBox="1">
            <a:spLocks noChangeArrowheads="1"/>
          </p:cNvSpPr>
          <p:nvPr/>
        </p:nvSpPr>
        <p:spPr bwMode="auto">
          <a:xfrm>
            <a:off x="904873" y="3257064"/>
            <a:ext cx="2847893" cy="830997"/>
          </a:xfrm>
          <a:prstGeom prst="rect">
            <a:avLst/>
          </a:prstGeom>
          <a:noFill/>
          <a:ln w="9525">
            <a:noFill/>
            <a:miter lim="800000"/>
            <a:headEnd/>
            <a:tailEnd/>
          </a:ln>
          <a:effectLst/>
        </p:spPr>
        <p:txBody>
          <a:bodyPr wrap="square">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outerShdw blurRad="127000" dist="38100" dir="2700000" algn="tl" rotWithShape="0">
                    <a:prstClr val="black"/>
                  </a:outerShdw>
                </a:effectLst>
                <a:uLnTx/>
                <a:uFillTx/>
                <a:latin typeface="Arial" pitchFamily="34" charset="0"/>
                <a:ea typeface="+mn-ea"/>
                <a:cs typeface="+mn-cs"/>
              </a:rPr>
              <a:t>God’s Kingdom Set Up</a:t>
            </a:r>
          </a:p>
        </p:txBody>
      </p:sp>
      <p:sp>
        <p:nvSpPr>
          <p:cNvPr id="11" name="Text Box 10"/>
          <p:cNvSpPr txBox="1">
            <a:spLocks noChangeArrowheads="1"/>
          </p:cNvSpPr>
          <p:nvPr/>
        </p:nvSpPr>
        <p:spPr bwMode="auto">
          <a:xfrm>
            <a:off x="914400" y="4308901"/>
            <a:ext cx="2838365" cy="830997"/>
          </a:xfrm>
          <a:prstGeom prst="rect">
            <a:avLst/>
          </a:prstGeom>
          <a:noFill/>
          <a:ln w="9525">
            <a:noFill/>
            <a:miter lim="800000"/>
            <a:headEnd/>
            <a:tailEnd/>
          </a:ln>
          <a:effectLst/>
        </p:spPr>
        <p:txBody>
          <a:bodyPr wrap="square">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outerShdw blurRad="127000" dist="38100" dir="2700000" algn="tl" rotWithShape="0">
                    <a:prstClr val="black"/>
                  </a:outerShdw>
                </a:effectLst>
                <a:uLnTx/>
                <a:uFillTx/>
                <a:latin typeface="Arial" pitchFamily="34" charset="0"/>
                <a:ea typeface="+mn-ea"/>
                <a:cs typeface="+mn-cs"/>
              </a:rPr>
              <a:t>Obeying the Gospel</a:t>
            </a:r>
          </a:p>
        </p:txBody>
      </p:sp>
      <p:sp>
        <p:nvSpPr>
          <p:cNvPr id="12" name="Text Box 11"/>
          <p:cNvSpPr txBox="1">
            <a:spLocks noChangeArrowheads="1"/>
          </p:cNvSpPr>
          <p:nvPr/>
        </p:nvSpPr>
        <p:spPr bwMode="auto">
          <a:xfrm>
            <a:off x="5810123" y="4493566"/>
            <a:ext cx="2419433" cy="461665"/>
          </a:xfrm>
          <a:prstGeom prst="rect">
            <a:avLst/>
          </a:prstGeom>
          <a:noFill/>
          <a:ln w="9525">
            <a:noFill/>
            <a:miter lim="800000"/>
            <a:headEnd/>
            <a:tailEnd/>
          </a:ln>
          <a:effectLst/>
        </p:spPr>
        <p:txBody>
          <a:bodyPr wrap="square">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outerShdw blurRad="127000" dist="38100" dir="2700000" algn="tl" rotWithShape="0">
                    <a:prstClr val="black"/>
                  </a:outerShdw>
                </a:effectLst>
                <a:uLnTx/>
                <a:uFillTx/>
                <a:latin typeface="Arial" pitchFamily="34" charset="0"/>
                <a:ea typeface="+mn-ea"/>
                <a:cs typeface="+mn-cs"/>
              </a:rPr>
              <a:t>The Church</a:t>
            </a:r>
          </a:p>
        </p:txBody>
      </p:sp>
      <p:sp>
        <p:nvSpPr>
          <p:cNvPr id="13" name="Text Box 12"/>
          <p:cNvSpPr txBox="1">
            <a:spLocks noChangeArrowheads="1"/>
          </p:cNvSpPr>
          <p:nvPr/>
        </p:nvSpPr>
        <p:spPr bwMode="auto">
          <a:xfrm rot="-363">
            <a:off x="5810123" y="3352928"/>
            <a:ext cx="2419389" cy="830997"/>
          </a:xfrm>
          <a:prstGeom prst="rect">
            <a:avLst/>
          </a:prstGeom>
          <a:noFill/>
          <a:ln w="9525">
            <a:noFill/>
            <a:miter lim="800000"/>
            <a:headEnd/>
            <a:tailEnd/>
          </a:ln>
          <a:effectLst/>
        </p:spPr>
        <p:txBody>
          <a:bodyPr wrap="square">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outerShdw blurRad="127000" dist="38100" dir="2700000" algn="tl" rotWithShape="0">
                    <a:prstClr val="black"/>
                  </a:outerShdw>
                </a:effectLst>
                <a:uLnTx/>
                <a:uFillTx/>
                <a:latin typeface="Arial" pitchFamily="34" charset="0"/>
                <a:ea typeface="+mn-ea"/>
                <a:cs typeface="+mn-cs"/>
              </a:rPr>
              <a:t>The Doctrine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outerShdw blurRad="127000" dist="38100" dir="2700000" algn="tl" rotWithShape="0">
                    <a:prstClr val="black"/>
                  </a:outerShdw>
                </a:effectLst>
                <a:uLnTx/>
                <a:uFillTx/>
                <a:latin typeface="Arial" pitchFamily="34" charset="0"/>
                <a:ea typeface="+mn-ea"/>
                <a:cs typeface="+mn-cs"/>
              </a:rPr>
              <a:t>of Christ</a:t>
            </a:r>
          </a:p>
        </p:txBody>
      </p:sp>
      <p:pic>
        <p:nvPicPr>
          <p:cNvPr id="1028" name="Picture 4" descr="Bully-Pulpit.jpg (216×23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2767" y="2538098"/>
            <a:ext cx="2057400" cy="2228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98313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nodeType="withEffect">
                                  <p:stCondLst>
                                    <p:cond delay="0"/>
                                  </p:stCondLst>
                                  <p:childTnLst>
                                    <p:set>
                                      <p:cBhvr>
                                        <p:cTn id="9" dur="1" fill="hold">
                                          <p:stCondLst>
                                            <p:cond delay="0"/>
                                          </p:stCondLst>
                                        </p:cTn>
                                        <p:tgtEl>
                                          <p:spTgt spid="1028"/>
                                        </p:tgtEl>
                                        <p:attrNameLst>
                                          <p:attrName>style.visibility</p:attrName>
                                        </p:attrNameLst>
                                      </p:cBhvr>
                                      <p:to>
                                        <p:strVal val="visible"/>
                                      </p:to>
                                    </p:set>
                                    <p:animEffect transition="in" filter="blinds(horizontal)">
                                      <p:cBhvr>
                                        <p:cTn id="10" dur="500"/>
                                        <p:tgtEl>
                                          <p:spTgt spid="1028"/>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500" fill="hold"/>
                                        <p:tgtEl>
                                          <p:spTgt spid="6"/>
                                        </p:tgtEl>
                                        <p:attrNameLst>
                                          <p:attrName>ppt_w</p:attrName>
                                        </p:attrNameLst>
                                      </p:cBhvr>
                                      <p:tavLst>
                                        <p:tav tm="0">
                                          <p:val>
                                            <p:fltVal val="0"/>
                                          </p:val>
                                        </p:tav>
                                        <p:tav tm="100000">
                                          <p:val>
                                            <p:strVal val="#ppt_w"/>
                                          </p:val>
                                        </p:tav>
                                      </p:tavLst>
                                    </p:anim>
                                    <p:anim calcmode="lin" valueType="num">
                                      <p:cBhvr>
                                        <p:cTn id="16" dur="500" fill="hold"/>
                                        <p:tgtEl>
                                          <p:spTgt spid="6"/>
                                        </p:tgtEl>
                                        <p:attrNameLst>
                                          <p:attrName>ppt_h</p:attrName>
                                        </p:attrNameLst>
                                      </p:cBhvr>
                                      <p:tavLst>
                                        <p:tav tm="0">
                                          <p:val>
                                            <p:fltVal val="0"/>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23"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fltVal val="0"/>
                                          </p:val>
                                        </p:tav>
                                        <p:tav tm="100000">
                                          <p:val>
                                            <p:strVal val="#ppt_w"/>
                                          </p:val>
                                        </p:tav>
                                      </p:tavLst>
                                    </p:anim>
                                    <p:anim calcmode="lin" valueType="num">
                                      <p:cBhvr>
                                        <p:cTn id="22"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500" fill="hold"/>
                                        <p:tgtEl>
                                          <p:spTgt spid="8"/>
                                        </p:tgtEl>
                                        <p:attrNameLst>
                                          <p:attrName>ppt_w</p:attrName>
                                        </p:attrNameLst>
                                      </p:cBhvr>
                                      <p:tavLst>
                                        <p:tav tm="0">
                                          <p:val>
                                            <p:fltVal val="0"/>
                                          </p:val>
                                        </p:tav>
                                        <p:tav tm="100000">
                                          <p:val>
                                            <p:strVal val="#ppt_w"/>
                                          </p:val>
                                        </p:tav>
                                      </p:tavLst>
                                    </p:anim>
                                    <p:anim calcmode="lin" valueType="num">
                                      <p:cBhvr>
                                        <p:cTn id="2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p:cTn id="33" dur="500" fill="hold"/>
                                        <p:tgtEl>
                                          <p:spTgt spid="9"/>
                                        </p:tgtEl>
                                        <p:attrNameLst>
                                          <p:attrName>ppt_w</p:attrName>
                                        </p:attrNameLst>
                                      </p:cBhvr>
                                      <p:tavLst>
                                        <p:tav tm="0">
                                          <p:val>
                                            <p:fltVal val="0"/>
                                          </p:val>
                                        </p:tav>
                                        <p:tav tm="100000">
                                          <p:val>
                                            <p:strVal val="#ppt_w"/>
                                          </p:val>
                                        </p:tav>
                                      </p:tavLst>
                                    </p:anim>
                                    <p:anim calcmode="lin" valueType="num">
                                      <p:cBhvr>
                                        <p:cTn id="34"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23" presetClass="entr" presetSubtype="16"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500" fill="hold"/>
                                        <p:tgtEl>
                                          <p:spTgt spid="10"/>
                                        </p:tgtEl>
                                        <p:attrNameLst>
                                          <p:attrName>ppt_w</p:attrName>
                                        </p:attrNameLst>
                                      </p:cBhvr>
                                      <p:tavLst>
                                        <p:tav tm="0">
                                          <p:val>
                                            <p:fltVal val="0"/>
                                          </p:val>
                                        </p:tav>
                                        <p:tav tm="100000">
                                          <p:val>
                                            <p:strVal val="#ppt_w"/>
                                          </p:val>
                                        </p:tav>
                                      </p:tavLst>
                                    </p:anim>
                                    <p:anim calcmode="lin" valueType="num">
                                      <p:cBhvr>
                                        <p:cTn id="40" dur="500" fill="hold"/>
                                        <p:tgtEl>
                                          <p:spTgt spid="10"/>
                                        </p:tgtEl>
                                        <p:attrNameLst>
                                          <p:attrName>ppt_h</p:attrName>
                                        </p:attrNameLst>
                                      </p:cBhvr>
                                      <p:tavLst>
                                        <p:tav tm="0">
                                          <p:val>
                                            <p:fltVal val="0"/>
                                          </p:val>
                                        </p:tav>
                                        <p:tav tm="100000">
                                          <p:val>
                                            <p:strVal val="#ppt_h"/>
                                          </p:val>
                                        </p:tav>
                                      </p:tavLst>
                                    </p:anim>
                                  </p:childTnLst>
                                </p:cTn>
                              </p:par>
                            </p:childTnLst>
                          </p:cTn>
                        </p:par>
                      </p:childTnLst>
                    </p:cTn>
                  </p:par>
                  <p:par>
                    <p:cTn id="41" fill="hold">
                      <p:stCondLst>
                        <p:cond delay="indefinite"/>
                      </p:stCondLst>
                      <p:childTnLst>
                        <p:par>
                          <p:cTn id="42" fill="hold">
                            <p:stCondLst>
                              <p:cond delay="0"/>
                            </p:stCondLst>
                            <p:childTnLst>
                              <p:par>
                                <p:cTn id="43" presetID="23" presetClass="entr" presetSubtype="16"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anim calcmode="lin" valueType="num">
                                      <p:cBhvr>
                                        <p:cTn id="45" dur="500" fill="hold"/>
                                        <p:tgtEl>
                                          <p:spTgt spid="11"/>
                                        </p:tgtEl>
                                        <p:attrNameLst>
                                          <p:attrName>ppt_w</p:attrName>
                                        </p:attrNameLst>
                                      </p:cBhvr>
                                      <p:tavLst>
                                        <p:tav tm="0">
                                          <p:val>
                                            <p:fltVal val="0"/>
                                          </p:val>
                                        </p:tav>
                                        <p:tav tm="100000">
                                          <p:val>
                                            <p:strVal val="#ppt_w"/>
                                          </p:val>
                                        </p:tav>
                                      </p:tavLst>
                                    </p:anim>
                                    <p:anim calcmode="lin" valueType="num">
                                      <p:cBhvr>
                                        <p:cTn id="46" dur="500" fill="hold"/>
                                        <p:tgtEl>
                                          <p:spTgt spid="11"/>
                                        </p:tgtEl>
                                        <p:attrNameLst>
                                          <p:attrName>ppt_h</p:attrName>
                                        </p:attrNameLst>
                                      </p:cBhvr>
                                      <p:tavLst>
                                        <p:tav tm="0">
                                          <p:val>
                                            <p:fltVal val="0"/>
                                          </p:val>
                                        </p:tav>
                                        <p:tav tm="100000">
                                          <p:val>
                                            <p:strVal val="#ppt_h"/>
                                          </p:val>
                                        </p:tav>
                                      </p:tavLst>
                                    </p:anim>
                                  </p:childTnLst>
                                </p:cTn>
                              </p:par>
                            </p:childTnLst>
                          </p:cTn>
                        </p:par>
                      </p:childTnLst>
                    </p:cTn>
                  </p:par>
                  <p:par>
                    <p:cTn id="47" fill="hold">
                      <p:stCondLst>
                        <p:cond delay="indefinite"/>
                      </p:stCondLst>
                      <p:childTnLst>
                        <p:par>
                          <p:cTn id="48" fill="hold">
                            <p:stCondLst>
                              <p:cond delay="0"/>
                            </p:stCondLst>
                            <p:childTnLst>
                              <p:par>
                                <p:cTn id="49" presetID="23" presetClass="entr" presetSubtype="16"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anim calcmode="lin" valueType="num">
                                      <p:cBhvr>
                                        <p:cTn id="51" dur="500" fill="hold"/>
                                        <p:tgtEl>
                                          <p:spTgt spid="12"/>
                                        </p:tgtEl>
                                        <p:attrNameLst>
                                          <p:attrName>ppt_w</p:attrName>
                                        </p:attrNameLst>
                                      </p:cBhvr>
                                      <p:tavLst>
                                        <p:tav tm="0">
                                          <p:val>
                                            <p:fltVal val="0"/>
                                          </p:val>
                                        </p:tav>
                                        <p:tav tm="100000">
                                          <p:val>
                                            <p:strVal val="#ppt_w"/>
                                          </p:val>
                                        </p:tav>
                                      </p:tavLst>
                                    </p:anim>
                                    <p:anim calcmode="lin" valueType="num">
                                      <p:cBhvr>
                                        <p:cTn id="52" dur="500" fill="hold"/>
                                        <p:tgtEl>
                                          <p:spTgt spid="12"/>
                                        </p:tgtEl>
                                        <p:attrNameLst>
                                          <p:attrName>ppt_h</p:attrName>
                                        </p:attrNameLst>
                                      </p:cBhvr>
                                      <p:tavLst>
                                        <p:tav tm="0">
                                          <p:val>
                                            <p:fltVal val="0"/>
                                          </p:val>
                                        </p:tav>
                                        <p:tav tm="100000">
                                          <p:val>
                                            <p:strVal val="#ppt_h"/>
                                          </p:val>
                                        </p:tav>
                                      </p:tavLst>
                                    </p:anim>
                                  </p:childTnLst>
                                </p:cTn>
                              </p:par>
                            </p:childTnLst>
                          </p:cTn>
                        </p:par>
                      </p:childTnLst>
                    </p:cTn>
                  </p:par>
                  <p:par>
                    <p:cTn id="53" fill="hold">
                      <p:stCondLst>
                        <p:cond delay="indefinite"/>
                      </p:stCondLst>
                      <p:childTnLst>
                        <p:par>
                          <p:cTn id="54" fill="hold">
                            <p:stCondLst>
                              <p:cond delay="0"/>
                            </p:stCondLst>
                            <p:childTnLst>
                              <p:par>
                                <p:cTn id="55" presetID="23" presetClass="entr" presetSubtype="16"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 calcmode="lin" valueType="num">
                                      <p:cBhvr>
                                        <p:cTn id="57" dur="500" fill="hold"/>
                                        <p:tgtEl>
                                          <p:spTgt spid="13"/>
                                        </p:tgtEl>
                                        <p:attrNameLst>
                                          <p:attrName>ppt_w</p:attrName>
                                        </p:attrNameLst>
                                      </p:cBhvr>
                                      <p:tavLst>
                                        <p:tav tm="0">
                                          <p:val>
                                            <p:fltVal val="0"/>
                                          </p:val>
                                        </p:tav>
                                        <p:tav tm="100000">
                                          <p:val>
                                            <p:strVal val="#ppt_w"/>
                                          </p:val>
                                        </p:tav>
                                      </p:tavLst>
                                    </p:anim>
                                    <p:anim calcmode="lin" valueType="num">
                                      <p:cBhvr>
                                        <p:cTn id="58" dur="500" fill="hold"/>
                                        <p:tgtEl>
                                          <p:spTgt spid="1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utoUpdateAnimBg="0"/>
      <p:bldP spid="6" grpId="0" autoUpdateAnimBg="0"/>
      <p:bldP spid="7" grpId="0" autoUpdateAnimBg="0"/>
      <p:bldP spid="8" grpId="0" autoUpdateAnimBg="0"/>
      <p:bldP spid="9" grpId="0" autoUpdateAnimBg="0"/>
      <p:bldP spid="10" grpId="0" autoUpdateAnimBg="0"/>
      <p:bldP spid="11" grpId="0" autoUpdateAnimBg="0"/>
      <p:bldP spid="12" grpId="0" autoUpdateAnimBg="0"/>
      <p:bldP spid="13"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6"/>
          <p:cNvSpPr txBox="1">
            <a:spLocks noChangeArrowheads="1"/>
          </p:cNvSpPr>
          <p:nvPr/>
        </p:nvSpPr>
        <p:spPr bwMode="auto">
          <a:xfrm>
            <a:off x="1143000" y="2286000"/>
            <a:ext cx="6858000" cy="1569660"/>
          </a:xfrm>
          <a:prstGeom prst="rect">
            <a:avLst/>
          </a:prstGeom>
          <a:noFill/>
          <a:ln w="9525">
            <a:noFill/>
            <a:miter lim="800000"/>
            <a:headEnd/>
            <a:tailEnd/>
          </a:ln>
          <a:effectLst/>
        </p:spPr>
        <p:txBody>
          <a:bodyPr wrap="square">
            <a:spAutoFit/>
          </a:bodyPr>
          <a:lstStyle/>
          <a:p>
            <a:pPr marL="457200" marR="0" lvl="0" indent="-457200" algn="l" defTabSz="914400" rtl="0" eaLnBrk="1" fontAlgn="auto" latinLnBrk="0" hangingPunct="1">
              <a:lnSpc>
                <a:spcPct val="100000"/>
              </a:lnSpc>
              <a:spcBef>
                <a:spcPct val="50000"/>
              </a:spcBef>
              <a:spcAft>
                <a:spcPts val="0"/>
              </a:spcAft>
              <a:buClrTx/>
              <a:buSzTx/>
              <a:buFont typeface="Wingdings" pitchFamily="2" charset="2"/>
              <a:buChar char="ü"/>
              <a:tabLst/>
              <a:defRPr/>
            </a:pPr>
            <a:r>
              <a:rPr kumimoji="0" lang="en-US" sz="2400" b="1" i="0" u="none" strike="noStrike" kern="1200" cap="none" spc="0" normalizeH="0" baseline="0" noProof="0" dirty="0">
                <a:ln>
                  <a:noFill/>
                </a:ln>
                <a:solidFill>
                  <a:prstClr val="black"/>
                </a:solidFill>
                <a:effectLst>
                  <a:outerShdw blurRad="50800" dist="38100" dir="2700000" algn="tl" rotWithShape="0">
                    <a:prstClr val="black">
                      <a:alpha val="40000"/>
                    </a:prstClr>
                  </a:outerShdw>
                </a:effectLst>
                <a:uLnTx/>
                <a:uFillTx/>
                <a:latin typeface="Arial" pitchFamily="34" charset="0"/>
                <a:ea typeface="+mn-ea"/>
                <a:cs typeface="+mn-cs"/>
              </a:rPr>
              <a:t>Direct Statements</a:t>
            </a:r>
          </a:p>
          <a:p>
            <a:pPr marL="457200" marR="0" lvl="0" indent="-457200" algn="l" defTabSz="914400" rtl="0" eaLnBrk="1" fontAlgn="auto" latinLnBrk="0" hangingPunct="1">
              <a:lnSpc>
                <a:spcPct val="100000"/>
              </a:lnSpc>
              <a:spcBef>
                <a:spcPct val="50000"/>
              </a:spcBef>
              <a:spcAft>
                <a:spcPts val="0"/>
              </a:spcAft>
              <a:buClrTx/>
              <a:buSzTx/>
              <a:buFont typeface="Wingdings" pitchFamily="2" charset="2"/>
              <a:buChar char="ü"/>
              <a:tabLst/>
              <a:defRPr/>
            </a:pPr>
            <a:r>
              <a:rPr kumimoji="0" lang="en-US" sz="2400" b="1" i="0" u="none" strike="noStrike" kern="1200" cap="none" spc="0" normalizeH="0" baseline="0" noProof="0" dirty="0">
                <a:ln>
                  <a:noFill/>
                </a:ln>
                <a:solidFill>
                  <a:prstClr val="black"/>
                </a:solidFill>
                <a:effectLst>
                  <a:outerShdw blurRad="50800" dist="38100" dir="2700000" algn="tl" rotWithShape="0">
                    <a:prstClr val="black">
                      <a:alpha val="40000"/>
                    </a:prstClr>
                  </a:outerShdw>
                </a:effectLst>
                <a:uLnTx/>
                <a:uFillTx/>
                <a:latin typeface="Arial" pitchFamily="34" charset="0"/>
                <a:ea typeface="+mn-ea"/>
                <a:cs typeface="+mn-cs"/>
              </a:rPr>
              <a:t>Approved Examples</a:t>
            </a:r>
          </a:p>
          <a:p>
            <a:pPr marL="457200" marR="0" lvl="0" indent="-457200" algn="l" defTabSz="914400" rtl="0" eaLnBrk="1" fontAlgn="auto" latinLnBrk="0" hangingPunct="1">
              <a:lnSpc>
                <a:spcPct val="100000"/>
              </a:lnSpc>
              <a:spcBef>
                <a:spcPct val="50000"/>
              </a:spcBef>
              <a:spcAft>
                <a:spcPts val="0"/>
              </a:spcAft>
              <a:buClrTx/>
              <a:buSzTx/>
              <a:buFont typeface="Wingdings" pitchFamily="2" charset="2"/>
              <a:buChar char="ü"/>
              <a:tabLst/>
              <a:defRPr/>
            </a:pPr>
            <a:r>
              <a:rPr kumimoji="0" lang="en-US" sz="2400" b="1" i="0" u="none" strike="noStrike" kern="1200" cap="none" spc="0" normalizeH="0" baseline="0" noProof="0" dirty="0">
                <a:ln>
                  <a:noFill/>
                </a:ln>
                <a:solidFill>
                  <a:prstClr val="black"/>
                </a:solidFill>
                <a:effectLst>
                  <a:outerShdw blurRad="50800" dist="38100" dir="2700000" algn="tl" rotWithShape="0">
                    <a:prstClr val="black">
                      <a:alpha val="40000"/>
                    </a:prstClr>
                  </a:outerShdw>
                </a:effectLst>
                <a:uLnTx/>
                <a:uFillTx/>
                <a:latin typeface="Arial" pitchFamily="34" charset="0"/>
                <a:ea typeface="+mn-ea"/>
                <a:cs typeface="+mn-cs"/>
              </a:rPr>
              <a:t>Necessary Inferences</a:t>
            </a:r>
          </a:p>
        </p:txBody>
      </p:sp>
      <p:sp>
        <p:nvSpPr>
          <p:cNvPr id="6" name="Text Box 4"/>
          <p:cNvSpPr txBox="1">
            <a:spLocks noChangeArrowheads="1"/>
          </p:cNvSpPr>
          <p:nvPr/>
        </p:nvSpPr>
        <p:spPr bwMode="auto">
          <a:xfrm>
            <a:off x="914400" y="1132820"/>
            <a:ext cx="7315200" cy="923330"/>
          </a:xfrm>
          <a:prstGeom prst="rect">
            <a:avLst/>
          </a:prstGeom>
          <a:noFill/>
          <a:ln w="9525">
            <a:noFill/>
            <a:miter lim="800000"/>
            <a:headEnd/>
            <a:tailEnd/>
          </a:ln>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2700" b="1" i="0" u="none" strike="noStrike" kern="1200" cap="none" spc="50" normalizeH="0" baseline="0" noProof="0" dirty="0">
                <a:ln w="11430"/>
                <a:gradFill>
                  <a:gsLst>
                    <a:gs pos="25000">
                      <a:srgbClr val="AA2B1E">
                        <a:satMod val="155000"/>
                      </a:srgbClr>
                    </a:gs>
                    <a:gs pos="100000">
                      <a:srgbClr val="AA2B1E">
                        <a:shade val="45000"/>
                        <a:satMod val="165000"/>
                      </a:srgbClr>
                    </a:gs>
                  </a:gsLst>
                  <a:lin ang="5400000"/>
                </a:gradFill>
                <a:effectLst>
                  <a:outerShdw blurRad="76200" dist="50800" dir="5400000" algn="tl" rotWithShape="0">
                    <a:srgbClr val="000000">
                      <a:alpha val="65000"/>
                    </a:srgbClr>
                  </a:outerShdw>
                </a:effectLst>
                <a:uLnTx/>
                <a:uFillTx/>
                <a:latin typeface="Arial Black" pitchFamily="34" charset="0"/>
                <a:ea typeface="+mn-ea"/>
                <a:cs typeface="+mn-cs"/>
              </a:rPr>
              <a:t>How We Establish Authority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50" normalizeH="0" baseline="0" noProof="0" dirty="0">
                <a:ln w="11430"/>
                <a:gradFill>
                  <a:gsLst>
                    <a:gs pos="25000">
                      <a:srgbClr val="AA2B1E">
                        <a:satMod val="155000"/>
                      </a:srgbClr>
                    </a:gs>
                    <a:gs pos="100000">
                      <a:srgbClr val="AA2B1E">
                        <a:shade val="45000"/>
                        <a:satMod val="165000"/>
                      </a:srgbClr>
                    </a:gs>
                  </a:gsLst>
                  <a:lin ang="5400000"/>
                </a:gradFill>
                <a:effectLst>
                  <a:outerShdw blurRad="76200" dist="50800" dir="5400000" algn="tl" rotWithShape="0">
                    <a:srgbClr val="000000">
                      <a:alpha val="65000"/>
                    </a:srgbClr>
                  </a:outerShdw>
                </a:effectLst>
                <a:uLnTx/>
                <a:uFillTx/>
                <a:latin typeface="Arial Black" pitchFamily="34" charset="0"/>
                <a:ea typeface="+mn-ea"/>
                <a:cs typeface="+mn-cs"/>
              </a:rPr>
              <a:t>Shouldn’t Change!</a:t>
            </a:r>
          </a:p>
        </p:txBody>
      </p:sp>
      <p:sp>
        <p:nvSpPr>
          <p:cNvPr id="2" name="TextBox 1"/>
          <p:cNvSpPr txBox="1"/>
          <p:nvPr/>
        </p:nvSpPr>
        <p:spPr>
          <a:xfrm>
            <a:off x="1066800" y="3962400"/>
            <a:ext cx="7010400" cy="1200329"/>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1" u="none" strike="noStrike" kern="1200" cap="none" spc="0" normalizeH="0" baseline="0" noProof="0" dirty="0">
                <a:ln>
                  <a:noFill/>
                </a:ln>
                <a:solidFill>
                  <a:prstClr val="white"/>
                </a:solidFill>
                <a:effectLst>
                  <a:outerShdw blurRad="127000" dist="38100" dir="2700000" algn="tl" rotWithShape="0">
                    <a:prstClr val="black"/>
                  </a:outerShdw>
                </a:effectLst>
                <a:uLnTx/>
                <a:uFillTx/>
                <a:latin typeface="Arial"/>
                <a:ea typeface="Times New Roman"/>
                <a:cs typeface="+mn-cs"/>
              </a:rPr>
              <a:t>“I believe it is extremely dangerous to elevate human reasoning to the level of God’s command” </a:t>
            </a:r>
            <a:r>
              <a:rPr kumimoji="0" lang="en-US" sz="2000" b="1" i="0" u="none" strike="noStrike" kern="1200" cap="none" spc="0" normalizeH="0" baseline="0" noProof="0" dirty="0">
                <a:ln>
                  <a:noFill/>
                </a:ln>
                <a:solidFill>
                  <a:prstClr val="black"/>
                </a:solidFill>
                <a:effectLst/>
                <a:uLnTx/>
                <a:uFillTx/>
                <a:latin typeface="Arial"/>
                <a:ea typeface="Times New Roman"/>
                <a:cs typeface="+mn-cs"/>
              </a:rPr>
              <a:t>(Randy </a:t>
            </a:r>
            <a:r>
              <a:rPr kumimoji="0" lang="en-US" sz="2000" b="1" i="0" u="none" strike="noStrike" kern="1200" cap="none" spc="0" normalizeH="0" baseline="0" noProof="0" dirty="0" err="1">
                <a:ln>
                  <a:noFill/>
                </a:ln>
                <a:solidFill>
                  <a:prstClr val="black"/>
                </a:solidFill>
                <a:effectLst/>
                <a:uLnTx/>
                <a:uFillTx/>
                <a:latin typeface="Arial"/>
                <a:ea typeface="Times New Roman"/>
                <a:cs typeface="+mn-cs"/>
              </a:rPr>
              <a:t>Fenter</a:t>
            </a:r>
            <a:r>
              <a:rPr kumimoji="0" lang="en-US" sz="2000" b="1" i="0" u="none" strike="noStrike" kern="1200" cap="none" spc="0" normalizeH="0" baseline="0" noProof="0" dirty="0">
                <a:ln>
                  <a:noFill/>
                </a:ln>
                <a:solidFill>
                  <a:prstClr val="black"/>
                </a:solidFill>
                <a:effectLst/>
                <a:uLnTx/>
                <a:uFillTx/>
                <a:latin typeface="Arial"/>
                <a:ea typeface="Times New Roman"/>
                <a:cs typeface="+mn-cs"/>
              </a:rPr>
              <a:t>, “Firestorm,” pg. 22).</a:t>
            </a:r>
            <a:r>
              <a:rPr kumimoji="0" lang="en-US" sz="2000" b="1" i="1" u="none" strike="noStrike" kern="1200" cap="none" spc="0" normalizeH="0" baseline="0" noProof="0" dirty="0">
                <a:ln>
                  <a:noFill/>
                </a:ln>
                <a:solidFill>
                  <a:prstClr val="black"/>
                </a:solidFill>
                <a:effectLst/>
                <a:uLnTx/>
                <a:uFillTx/>
                <a:latin typeface="Arial"/>
                <a:ea typeface="Times New Roman"/>
                <a:cs typeface="+mn-cs"/>
              </a:rPr>
              <a:t> </a:t>
            </a:r>
            <a:endParaRPr kumimoji="0" lang="en-US" sz="2000" b="0" i="0" u="none" strike="noStrike" kern="1200" cap="none" spc="0" normalizeH="0" baseline="0" noProof="0" dirty="0">
              <a:ln>
                <a:noFill/>
              </a:ln>
              <a:solidFill>
                <a:prstClr val="black"/>
              </a:solidFill>
              <a:effectLst/>
              <a:uLnTx/>
              <a:uFillTx/>
              <a:latin typeface="Franklin Gothic Book"/>
              <a:ea typeface="+mn-ea"/>
              <a:cs typeface="+mn-cs"/>
            </a:endParaRPr>
          </a:p>
        </p:txBody>
      </p:sp>
    </p:spTree>
    <p:extLst>
      <p:ext uri="{BB962C8B-B14F-4D97-AF65-F5344CB8AC3E}">
        <p14:creationId xmlns:p14="http://schemas.microsoft.com/office/powerpoint/2010/main" val="21427705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6"/>
          <p:cNvSpPr txBox="1">
            <a:spLocks noChangeArrowheads="1"/>
          </p:cNvSpPr>
          <p:nvPr/>
        </p:nvSpPr>
        <p:spPr bwMode="auto">
          <a:xfrm>
            <a:off x="1143000" y="2286000"/>
            <a:ext cx="6858000" cy="1569660"/>
          </a:xfrm>
          <a:prstGeom prst="rect">
            <a:avLst/>
          </a:prstGeom>
          <a:noFill/>
          <a:ln w="9525">
            <a:noFill/>
            <a:miter lim="800000"/>
            <a:headEnd/>
            <a:tailEnd/>
          </a:ln>
          <a:effectLst/>
        </p:spPr>
        <p:txBody>
          <a:bodyPr wrap="square">
            <a:spAutoFit/>
          </a:bodyPr>
          <a:lstStyle/>
          <a:p>
            <a:pPr marL="457200" marR="0" lvl="0" indent="-457200" algn="l" defTabSz="914400" rtl="0" eaLnBrk="1" fontAlgn="auto" latinLnBrk="0" hangingPunct="1">
              <a:lnSpc>
                <a:spcPct val="100000"/>
              </a:lnSpc>
              <a:spcBef>
                <a:spcPct val="50000"/>
              </a:spcBef>
              <a:spcAft>
                <a:spcPts val="0"/>
              </a:spcAft>
              <a:buClrTx/>
              <a:buSzTx/>
              <a:buFont typeface="Wingdings" pitchFamily="2" charset="2"/>
              <a:buChar char="ü"/>
              <a:tabLst/>
              <a:defRPr/>
            </a:pPr>
            <a:r>
              <a:rPr kumimoji="0" lang="en-US" sz="2400" b="1" i="0" u="none" strike="noStrike" kern="1200" cap="none" spc="0" normalizeH="0" baseline="0" noProof="0" dirty="0">
                <a:ln>
                  <a:noFill/>
                </a:ln>
                <a:solidFill>
                  <a:prstClr val="black"/>
                </a:solidFill>
                <a:effectLst>
                  <a:outerShdw blurRad="50800" dist="38100" dir="2700000" algn="tl" rotWithShape="0">
                    <a:prstClr val="black">
                      <a:alpha val="40000"/>
                    </a:prstClr>
                  </a:outerShdw>
                </a:effectLst>
                <a:uLnTx/>
                <a:uFillTx/>
                <a:latin typeface="Arial" pitchFamily="34" charset="0"/>
                <a:ea typeface="+mn-ea"/>
                <a:cs typeface="+mn-cs"/>
              </a:rPr>
              <a:t>Direct Statements</a:t>
            </a:r>
          </a:p>
          <a:p>
            <a:pPr marL="457200" marR="0" lvl="0" indent="-457200" algn="l" defTabSz="914400" rtl="0" eaLnBrk="1" fontAlgn="auto" latinLnBrk="0" hangingPunct="1">
              <a:lnSpc>
                <a:spcPct val="100000"/>
              </a:lnSpc>
              <a:spcBef>
                <a:spcPct val="50000"/>
              </a:spcBef>
              <a:spcAft>
                <a:spcPts val="0"/>
              </a:spcAft>
              <a:buClrTx/>
              <a:buSzTx/>
              <a:buFont typeface="Wingdings" pitchFamily="2" charset="2"/>
              <a:buChar char="ü"/>
              <a:tabLst/>
              <a:defRPr/>
            </a:pPr>
            <a:r>
              <a:rPr kumimoji="0" lang="en-US" sz="2400" b="1" i="0" u="none" strike="noStrike" kern="1200" cap="none" spc="0" normalizeH="0" baseline="0" noProof="0" dirty="0">
                <a:ln>
                  <a:noFill/>
                </a:ln>
                <a:solidFill>
                  <a:prstClr val="black"/>
                </a:solidFill>
                <a:effectLst>
                  <a:outerShdw blurRad="50800" dist="38100" dir="2700000" algn="tl" rotWithShape="0">
                    <a:prstClr val="black">
                      <a:alpha val="40000"/>
                    </a:prstClr>
                  </a:outerShdw>
                </a:effectLst>
                <a:uLnTx/>
                <a:uFillTx/>
                <a:latin typeface="Arial" pitchFamily="34" charset="0"/>
                <a:ea typeface="+mn-ea"/>
                <a:cs typeface="+mn-cs"/>
              </a:rPr>
              <a:t>Approved Examples</a:t>
            </a:r>
          </a:p>
          <a:p>
            <a:pPr marL="457200" marR="0" lvl="0" indent="-457200" algn="l" defTabSz="914400" rtl="0" eaLnBrk="1" fontAlgn="auto" latinLnBrk="0" hangingPunct="1">
              <a:lnSpc>
                <a:spcPct val="100000"/>
              </a:lnSpc>
              <a:spcBef>
                <a:spcPct val="50000"/>
              </a:spcBef>
              <a:spcAft>
                <a:spcPts val="0"/>
              </a:spcAft>
              <a:buClrTx/>
              <a:buSzTx/>
              <a:buFont typeface="Wingdings" pitchFamily="2" charset="2"/>
              <a:buChar char="ü"/>
              <a:tabLst/>
              <a:defRPr/>
            </a:pPr>
            <a:r>
              <a:rPr kumimoji="0" lang="en-US" sz="2400" b="1" i="0" u="none" strike="noStrike" kern="1200" cap="none" spc="0" normalizeH="0" baseline="0" noProof="0" dirty="0">
                <a:ln>
                  <a:noFill/>
                </a:ln>
                <a:solidFill>
                  <a:prstClr val="black"/>
                </a:solidFill>
                <a:effectLst>
                  <a:outerShdw blurRad="50800" dist="38100" dir="2700000" algn="tl" rotWithShape="0">
                    <a:prstClr val="black">
                      <a:alpha val="40000"/>
                    </a:prstClr>
                  </a:outerShdw>
                </a:effectLst>
                <a:uLnTx/>
                <a:uFillTx/>
                <a:latin typeface="Arial" pitchFamily="34" charset="0"/>
                <a:ea typeface="+mn-ea"/>
                <a:cs typeface="+mn-cs"/>
              </a:rPr>
              <a:t>Necessary Inferences</a:t>
            </a:r>
          </a:p>
        </p:txBody>
      </p:sp>
      <p:sp>
        <p:nvSpPr>
          <p:cNvPr id="6" name="Text Box 4"/>
          <p:cNvSpPr txBox="1">
            <a:spLocks noChangeArrowheads="1"/>
          </p:cNvSpPr>
          <p:nvPr/>
        </p:nvSpPr>
        <p:spPr bwMode="auto">
          <a:xfrm>
            <a:off x="914400" y="1132820"/>
            <a:ext cx="7315200" cy="923330"/>
          </a:xfrm>
          <a:prstGeom prst="rect">
            <a:avLst/>
          </a:prstGeom>
          <a:noFill/>
          <a:ln w="9525">
            <a:noFill/>
            <a:miter lim="800000"/>
            <a:headEnd/>
            <a:tailEnd/>
          </a:ln>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2700" b="1" i="0" u="none" strike="noStrike" kern="1200" cap="none" spc="50" normalizeH="0" baseline="0" noProof="0" dirty="0">
                <a:ln w="11430"/>
                <a:gradFill>
                  <a:gsLst>
                    <a:gs pos="25000">
                      <a:srgbClr val="AA2B1E">
                        <a:satMod val="155000"/>
                      </a:srgbClr>
                    </a:gs>
                    <a:gs pos="100000">
                      <a:srgbClr val="AA2B1E">
                        <a:shade val="45000"/>
                        <a:satMod val="165000"/>
                      </a:srgbClr>
                    </a:gs>
                  </a:gsLst>
                  <a:lin ang="5400000"/>
                </a:gradFill>
                <a:effectLst>
                  <a:outerShdw blurRad="76200" dist="50800" dir="5400000" algn="tl" rotWithShape="0">
                    <a:srgbClr val="000000">
                      <a:alpha val="65000"/>
                    </a:srgbClr>
                  </a:outerShdw>
                </a:effectLst>
                <a:uLnTx/>
                <a:uFillTx/>
                <a:latin typeface="Arial Black" pitchFamily="34" charset="0"/>
                <a:ea typeface="+mn-ea"/>
                <a:cs typeface="+mn-cs"/>
              </a:rPr>
              <a:t>How We Establish Authority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50" normalizeH="0" baseline="0" noProof="0" dirty="0">
                <a:ln w="11430"/>
                <a:gradFill>
                  <a:gsLst>
                    <a:gs pos="25000">
                      <a:srgbClr val="AA2B1E">
                        <a:satMod val="155000"/>
                      </a:srgbClr>
                    </a:gs>
                    <a:gs pos="100000">
                      <a:srgbClr val="AA2B1E">
                        <a:shade val="45000"/>
                        <a:satMod val="165000"/>
                      </a:srgbClr>
                    </a:gs>
                  </a:gsLst>
                  <a:lin ang="5400000"/>
                </a:gradFill>
                <a:effectLst>
                  <a:outerShdw blurRad="76200" dist="50800" dir="5400000" algn="tl" rotWithShape="0">
                    <a:srgbClr val="000000">
                      <a:alpha val="65000"/>
                    </a:srgbClr>
                  </a:outerShdw>
                </a:effectLst>
                <a:uLnTx/>
                <a:uFillTx/>
                <a:latin typeface="Arial Black" pitchFamily="34" charset="0"/>
                <a:ea typeface="+mn-ea"/>
                <a:cs typeface="+mn-cs"/>
              </a:rPr>
              <a:t>Shouldn’t Change!</a:t>
            </a:r>
          </a:p>
        </p:txBody>
      </p:sp>
      <p:sp>
        <p:nvSpPr>
          <p:cNvPr id="2" name="TextBox 1"/>
          <p:cNvSpPr txBox="1"/>
          <p:nvPr/>
        </p:nvSpPr>
        <p:spPr>
          <a:xfrm>
            <a:off x="1066800" y="3962400"/>
            <a:ext cx="7010400" cy="1200329"/>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1" u="none" strike="noStrike" kern="1200" cap="none" spc="0" normalizeH="0" baseline="0" noProof="0" dirty="0">
                <a:ln>
                  <a:noFill/>
                </a:ln>
                <a:solidFill>
                  <a:prstClr val="white"/>
                </a:solidFill>
                <a:effectLst>
                  <a:outerShdw blurRad="127000" dist="38100" dir="2700000" algn="tl" rotWithShape="0">
                    <a:prstClr val="black"/>
                  </a:outerShdw>
                </a:effectLst>
                <a:uLnTx/>
                <a:uFillTx/>
                <a:latin typeface="Arial"/>
                <a:ea typeface="Times New Roman"/>
                <a:cs typeface="+mn-cs"/>
              </a:rPr>
              <a:t>Isaiah 1:18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400" b="1" i="1" u="none" strike="noStrike" kern="1200" cap="none" spc="0" normalizeH="0" baseline="0" noProof="0" dirty="0">
                <a:ln>
                  <a:noFill/>
                </a:ln>
                <a:solidFill>
                  <a:prstClr val="white"/>
                </a:solidFill>
                <a:effectLst>
                  <a:outerShdw blurRad="127000" dist="38100" dir="2700000" algn="tl" rotWithShape="0">
                    <a:prstClr val="black"/>
                  </a:outerShdw>
                </a:effectLst>
                <a:uLnTx/>
                <a:uFillTx/>
                <a:latin typeface="Arial"/>
                <a:ea typeface="Times New Roman"/>
                <a:cs typeface="+mn-cs"/>
              </a:rPr>
              <a:t>18  Come now, and let us reason together, </a:t>
            </a:r>
            <a:r>
              <a:rPr kumimoji="0" lang="en-US" sz="2400" b="1" i="1" u="none" strike="noStrike" kern="1200" cap="none" spc="0" normalizeH="0" baseline="0" noProof="0" dirty="0" err="1">
                <a:ln>
                  <a:noFill/>
                </a:ln>
                <a:solidFill>
                  <a:prstClr val="white"/>
                </a:solidFill>
                <a:effectLst>
                  <a:outerShdw blurRad="127000" dist="38100" dir="2700000" algn="tl" rotWithShape="0">
                    <a:prstClr val="black"/>
                  </a:outerShdw>
                </a:effectLst>
                <a:uLnTx/>
                <a:uFillTx/>
                <a:latin typeface="Arial"/>
                <a:ea typeface="Times New Roman"/>
                <a:cs typeface="+mn-cs"/>
              </a:rPr>
              <a:t>saith</a:t>
            </a:r>
            <a:r>
              <a:rPr kumimoji="0" lang="en-US" sz="2400" b="1" i="1" u="none" strike="noStrike" kern="1200" cap="none" spc="0" normalizeH="0" baseline="0" noProof="0" dirty="0">
                <a:ln>
                  <a:noFill/>
                </a:ln>
                <a:solidFill>
                  <a:prstClr val="white"/>
                </a:solidFill>
                <a:effectLst>
                  <a:outerShdw blurRad="127000" dist="38100" dir="2700000" algn="tl" rotWithShape="0">
                    <a:prstClr val="black"/>
                  </a:outerShdw>
                </a:effectLst>
                <a:uLnTx/>
                <a:uFillTx/>
                <a:latin typeface="Arial"/>
                <a:ea typeface="Times New Roman"/>
                <a:cs typeface="+mn-cs"/>
              </a:rPr>
              <a:t> the LORD...</a:t>
            </a:r>
          </a:p>
        </p:txBody>
      </p:sp>
    </p:spTree>
    <p:extLst>
      <p:ext uri="{BB962C8B-B14F-4D97-AF65-F5344CB8AC3E}">
        <p14:creationId xmlns:p14="http://schemas.microsoft.com/office/powerpoint/2010/main" val="209296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914400" y="1132820"/>
            <a:ext cx="7315200" cy="923330"/>
          </a:xfrm>
          <a:prstGeom prst="rect">
            <a:avLst/>
          </a:prstGeom>
          <a:noFill/>
          <a:ln w="9525">
            <a:noFill/>
            <a:miter lim="800000"/>
            <a:headEnd/>
            <a:tailEnd/>
          </a:ln>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2700" b="1" i="0" u="none" strike="noStrike" kern="1200" cap="none" spc="50" normalizeH="0" baseline="0" noProof="0" dirty="0">
                <a:ln w="11430"/>
                <a:gradFill>
                  <a:gsLst>
                    <a:gs pos="25000">
                      <a:srgbClr val="AA2B1E">
                        <a:satMod val="155000"/>
                      </a:srgbClr>
                    </a:gs>
                    <a:gs pos="100000">
                      <a:srgbClr val="AA2B1E">
                        <a:shade val="45000"/>
                        <a:satMod val="165000"/>
                      </a:srgbClr>
                    </a:gs>
                  </a:gsLst>
                  <a:lin ang="5400000"/>
                </a:gradFill>
                <a:effectLst>
                  <a:outerShdw blurRad="76200" dist="50800" dir="5400000" algn="tl" rotWithShape="0">
                    <a:srgbClr val="000000">
                      <a:alpha val="65000"/>
                    </a:srgbClr>
                  </a:outerShdw>
                </a:effectLst>
                <a:uLnTx/>
                <a:uFillTx/>
                <a:latin typeface="Arial Black" pitchFamily="34" charset="0"/>
                <a:ea typeface="+mn-ea"/>
                <a:cs typeface="+mn-cs"/>
              </a:rPr>
              <a:t>Our Stand for Truth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50" normalizeH="0" baseline="0" noProof="0" dirty="0">
                <a:ln w="11430"/>
                <a:gradFill>
                  <a:gsLst>
                    <a:gs pos="25000">
                      <a:srgbClr val="AA2B1E">
                        <a:satMod val="155000"/>
                      </a:srgbClr>
                    </a:gs>
                    <a:gs pos="100000">
                      <a:srgbClr val="AA2B1E">
                        <a:shade val="45000"/>
                        <a:satMod val="165000"/>
                      </a:srgbClr>
                    </a:gs>
                  </a:gsLst>
                  <a:lin ang="5400000"/>
                </a:gradFill>
                <a:effectLst>
                  <a:outerShdw blurRad="76200" dist="50800" dir="5400000" algn="tl" rotWithShape="0">
                    <a:srgbClr val="000000">
                      <a:alpha val="65000"/>
                    </a:srgbClr>
                  </a:outerShdw>
                </a:effectLst>
                <a:uLnTx/>
                <a:uFillTx/>
                <a:latin typeface="Arial Black" pitchFamily="34" charset="0"/>
                <a:ea typeface="+mn-ea"/>
                <a:cs typeface="+mn-cs"/>
              </a:rPr>
              <a:t>Shouldn’t Change!</a:t>
            </a:r>
          </a:p>
        </p:txBody>
      </p:sp>
      <p:sp>
        <p:nvSpPr>
          <p:cNvPr id="6" name="Text Box 5"/>
          <p:cNvSpPr txBox="1">
            <a:spLocks noChangeArrowheads="1"/>
          </p:cNvSpPr>
          <p:nvPr/>
        </p:nvSpPr>
        <p:spPr bwMode="auto">
          <a:xfrm>
            <a:off x="1143000" y="2042802"/>
            <a:ext cx="6858000" cy="830997"/>
          </a:xfrm>
          <a:prstGeom prst="rect">
            <a:avLst/>
          </a:prstGeom>
          <a:noFill/>
          <a:ln w="9525">
            <a:noFill/>
            <a:miter lim="800000"/>
            <a:headEnd/>
            <a:tailEnd/>
          </a:ln>
          <a:effectLst/>
        </p:spPr>
        <p:txBody>
          <a:bodyPr wrap="square">
            <a:spAutoFit/>
          </a:bodyPr>
          <a:lstStyle/>
          <a:p>
            <a:pPr marL="457200" marR="0" lvl="0" indent="-457200" algn="ctr" defTabSz="914400" rtl="0" eaLnBrk="1" fontAlgn="auto" latinLnBrk="0" hangingPunct="1">
              <a:lnSpc>
                <a:spcPct val="100000"/>
              </a:lnSpc>
              <a:spcBef>
                <a:spcPct val="50000"/>
              </a:spcBef>
              <a:spcAft>
                <a:spcPts val="0"/>
              </a:spcAft>
              <a:buClrTx/>
              <a:buSzTx/>
              <a:buFont typeface="Wingdings" pitchFamily="2" charset="2"/>
              <a:buNone/>
              <a:tabLst/>
              <a:defRPr/>
            </a:pPr>
            <a:r>
              <a:rPr kumimoji="0" lang="en-US" sz="2400" b="1" i="0" u="none" strike="noStrike" kern="1200" cap="none" spc="0" normalizeH="0" baseline="0" noProof="0" dirty="0">
                <a:ln>
                  <a:noFill/>
                </a:ln>
                <a:solidFill>
                  <a:srgbClr val="996633"/>
                </a:solidFill>
                <a:effectLst>
                  <a:outerShdw blurRad="50800" dist="38100" dir="2700000" algn="tl" rotWithShape="0">
                    <a:prstClr val="black"/>
                  </a:outerShdw>
                </a:effectLst>
                <a:uLnTx/>
                <a:uFillTx/>
                <a:latin typeface="Arial" pitchFamily="34" charset="0"/>
                <a:ea typeface="+mn-ea"/>
                <a:cs typeface="+mn-cs"/>
              </a:rPr>
              <a:t>God wants unity, but not at all cost!</a:t>
            </a:r>
          </a:p>
          <a:p>
            <a:pPr marL="457200" marR="0" lvl="0" indent="-457200" algn="ctr" defTabSz="914400" rtl="0" eaLnBrk="1" fontAlgn="auto" latinLnBrk="0" hangingPunct="1">
              <a:lnSpc>
                <a:spcPct val="100000"/>
              </a:lnSpc>
              <a:spcBef>
                <a:spcPts val="0"/>
              </a:spcBef>
              <a:spcAft>
                <a:spcPts val="0"/>
              </a:spcAft>
              <a:buClrTx/>
              <a:buSzTx/>
              <a:buFont typeface="Wingdings" pitchFamily="2" charset="2"/>
              <a:buNone/>
              <a:tabLst/>
              <a:defRPr/>
            </a:pPr>
            <a:r>
              <a:rPr kumimoji="0" lang="en-US" sz="2400" b="1" i="0" u="none" strike="noStrike" kern="1200" cap="none" spc="0" normalizeH="0" baseline="0" noProof="0" dirty="0">
                <a:ln>
                  <a:noFill/>
                </a:ln>
                <a:solidFill>
                  <a:srgbClr val="996633"/>
                </a:solidFill>
                <a:effectLst>
                  <a:outerShdw blurRad="50800" dist="38100" dir="2700000" algn="tl" rotWithShape="0">
                    <a:prstClr val="black"/>
                  </a:outerShdw>
                </a:effectLst>
                <a:uLnTx/>
                <a:uFillTx/>
                <a:latin typeface="Arial" pitchFamily="34" charset="0"/>
                <a:ea typeface="+mn-ea"/>
                <a:cs typeface="+mn-cs"/>
              </a:rPr>
              <a:t>(Eph. 4:1-3)</a:t>
            </a:r>
          </a:p>
        </p:txBody>
      </p:sp>
      <p:sp>
        <p:nvSpPr>
          <p:cNvPr id="7" name="Text Box 5"/>
          <p:cNvSpPr txBox="1">
            <a:spLocks noChangeArrowheads="1"/>
          </p:cNvSpPr>
          <p:nvPr/>
        </p:nvSpPr>
        <p:spPr bwMode="auto">
          <a:xfrm>
            <a:off x="1143000" y="2892431"/>
            <a:ext cx="6858000" cy="830997"/>
          </a:xfrm>
          <a:prstGeom prst="rect">
            <a:avLst/>
          </a:prstGeom>
          <a:noFill/>
          <a:ln w="9525">
            <a:noFill/>
            <a:miter lim="800000"/>
            <a:headEnd/>
            <a:tailEnd/>
          </a:ln>
          <a:effectLst/>
        </p:spPr>
        <p:txBody>
          <a:bodyPr wrap="square">
            <a:spAutoFit/>
          </a:bodyPr>
          <a:lstStyle/>
          <a:p>
            <a:pPr marL="457200" marR="0" lvl="0" indent="-457200" algn="ctr" defTabSz="914400" rtl="0" eaLnBrk="1" fontAlgn="auto" latinLnBrk="0" hangingPunct="1">
              <a:lnSpc>
                <a:spcPct val="100000"/>
              </a:lnSpc>
              <a:spcBef>
                <a:spcPct val="50000"/>
              </a:spcBef>
              <a:spcAft>
                <a:spcPts val="0"/>
              </a:spcAft>
              <a:buClrTx/>
              <a:buSzTx/>
              <a:buFont typeface="Wingdings" pitchFamily="2" charset="2"/>
              <a:buNone/>
              <a:tabLst/>
              <a:defRPr/>
            </a:pPr>
            <a:r>
              <a:rPr kumimoji="0" lang="en-US" sz="2400" b="1" i="0" u="none" strike="noStrike" kern="1200" cap="none" spc="0" normalizeH="0" baseline="0" noProof="0" dirty="0">
                <a:ln>
                  <a:noFill/>
                </a:ln>
                <a:solidFill>
                  <a:srgbClr val="0000CC"/>
                </a:solidFill>
                <a:effectLst>
                  <a:outerShdw blurRad="50800" dist="38100" dir="2700000" algn="tl" rotWithShape="0">
                    <a:prstClr val="black"/>
                  </a:outerShdw>
                </a:effectLst>
                <a:uLnTx/>
                <a:uFillTx/>
                <a:latin typeface="Arial" pitchFamily="34" charset="0"/>
                <a:ea typeface="+mn-ea"/>
                <a:cs typeface="+mn-cs"/>
              </a:rPr>
              <a:t>We are the pillar and ground of truth!</a:t>
            </a:r>
          </a:p>
          <a:p>
            <a:pPr marL="457200" marR="0" lvl="0" indent="-457200" algn="ctr" defTabSz="914400" rtl="0" eaLnBrk="1" fontAlgn="auto" latinLnBrk="0" hangingPunct="1">
              <a:lnSpc>
                <a:spcPct val="100000"/>
              </a:lnSpc>
              <a:spcBef>
                <a:spcPts val="0"/>
              </a:spcBef>
              <a:spcAft>
                <a:spcPts val="0"/>
              </a:spcAft>
              <a:buClrTx/>
              <a:buSzTx/>
              <a:buFont typeface="Wingdings" pitchFamily="2" charset="2"/>
              <a:buNone/>
              <a:tabLst/>
              <a:defRPr/>
            </a:pPr>
            <a:r>
              <a:rPr kumimoji="0" lang="en-US" sz="2400" b="1" i="0" u="none" strike="noStrike" kern="1200" cap="none" spc="0" normalizeH="0" baseline="0" noProof="0" dirty="0">
                <a:ln>
                  <a:noFill/>
                </a:ln>
                <a:solidFill>
                  <a:srgbClr val="0000CC"/>
                </a:solidFill>
                <a:effectLst>
                  <a:outerShdw blurRad="50800" dist="38100" dir="2700000" algn="tl" rotWithShape="0">
                    <a:prstClr val="black"/>
                  </a:outerShdw>
                </a:effectLst>
                <a:uLnTx/>
                <a:uFillTx/>
                <a:latin typeface="Arial" pitchFamily="34" charset="0"/>
                <a:ea typeface="+mn-ea"/>
                <a:cs typeface="+mn-cs"/>
              </a:rPr>
              <a:t>(1 Tim. 3:15)</a:t>
            </a:r>
          </a:p>
        </p:txBody>
      </p:sp>
      <p:sp>
        <p:nvSpPr>
          <p:cNvPr id="8" name="Text Box 5"/>
          <p:cNvSpPr txBox="1">
            <a:spLocks noChangeArrowheads="1"/>
          </p:cNvSpPr>
          <p:nvPr/>
        </p:nvSpPr>
        <p:spPr bwMode="auto">
          <a:xfrm>
            <a:off x="1143000" y="3723428"/>
            <a:ext cx="6858000" cy="830997"/>
          </a:xfrm>
          <a:prstGeom prst="rect">
            <a:avLst/>
          </a:prstGeom>
          <a:noFill/>
          <a:ln w="9525">
            <a:noFill/>
            <a:miter lim="800000"/>
            <a:headEnd/>
            <a:tailEnd/>
          </a:ln>
          <a:effectLst/>
        </p:spPr>
        <p:txBody>
          <a:bodyPr wrap="square">
            <a:spAutoFit/>
          </a:bodyPr>
          <a:lstStyle/>
          <a:p>
            <a:pPr marL="457200" marR="0" lvl="0" indent="-457200" algn="ctr" defTabSz="914400" rtl="0" eaLnBrk="1" fontAlgn="auto" latinLnBrk="0" hangingPunct="1">
              <a:lnSpc>
                <a:spcPct val="100000"/>
              </a:lnSpc>
              <a:spcBef>
                <a:spcPct val="50000"/>
              </a:spcBef>
              <a:spcAft>
                <a:spcPts val="0"/>
              </a:spcAft>
              <a:buClrTx/>
              <a:buSzTx/>
              <a:buFont typeface="Wingdings" pitchFamily="2" charset="2"/>
              <a:buNone/>
              <a:tabLst/>
              <a:defRPr/>
            </a:pPr>
            <a:r>
              <a:rPr kumimoji="0" lang="en-US" sz="2400" b="1" i="0" u="none" strike="noStrike" kern="1200" cap="none" spc="0" normalizeH="0" baseline="0" noProof="0" dirty="0">
                <a:ln>
                  <a:noFill/>
                </a:ln>
                <a:solidFill>
                  <a:srgbClr val="64A73B">
                    <a:lumMod val="50000"/>
                  </a:srgbClr>
                </a:solidFill>
                <a:effectLst>
                  <a:outerShdw blurRad="50800" dist="38100" dir="2700000" algn="tl" rotWithShape="0">
                    <a:prstClr val="black"/>
                  </a:outerShdw>
                </a:effectLst>
                <a:uLnTx/>
                <a:uFillTx/>
                <a:latin typeface="Arial" pitchFamily="34" charset="0"/>
                <a:ea typeface="+mn-ea"/>
                <a:cs typeface="+mn-cs"/>
              </a:rPr>
              <a:t>Thus, we must contend for the Faith</a:t>
            </a:r>
          </a:p>
          <a:p>
            <a:pPr marL="457200" marR="0" lvl="0" indent="-457200" algn="ctr" defTabSz="914400" rtl="0" eaLnBrk="1" fontAlgn="auto" latinLnBrk="0" hangingPunct="1">
              <a:lnSpc>
                <a:spcPct val="100000"/>
              </a:lnSpc>
              <a:spcBef>
                <a:spcPts val="0"/>
              </a:spcBef>
              <a:spcAft>
                <a:spcPts val="0"/>
              </a:spcAft>
              <a:buClrTx/>
              <a:buSzTx/>
              <a:buFont typeface="Wingdings" pitchFamily="2" charset="2"/>
              <a:buNone/>
              <a:tabLst/>
              <a:defRPr/>
            </a:pPr>
            <a:r>
              <a:rPr kumimoji="0" lang="en-US" sz="2400" b="1" i="0" u="none" strike="noStrike" kern="1200" cap="none" spc="0" normalizeH="0" baseline="0" noProof="0" dirty="0">
                <a:ln>
                  <a:noFill/>
                </a:ln>
                <a:solidFill>
                  <a:srgbClr val="64A73B">
                    <a:lumMod val="50000"/>
                  </a:srgbClr>
                </a:solidFill>
                <a:effectLst>
                  <a:outerShdw blurRad="50800" dist="38100" dir="2700000" algn="tl" rotWithShape="0">
                    <a:prstClr val="black"/>
                  </a:outerShdw>
                </a:effectLst>
                <a:uLnTx/>
                <a:uFillTx/>
                <a:latin typeface="Arial" pitchFamily="34" charset="0"/>
                <a:ea typeface="+mn-ea"/>
                <a:cs typeface="+mn-cs"/>
              </a:rPr>
              <a:t>(Jude 3)</a:t>
            </a:r>
          </a:p>
        </p:txBody>
      </p:sp>
      <p:sp>
        <p:nvSpPr>
          <p:cNvPr id="9" name="Text Box 5"/>
          <p:cNvSpPr txBox="1">
            <a:spLocks noChangeArrowheads="1"/>
          </p:cNvSpPr>
          <p:nvPr/>
        </p:nvSpPr>
        <p:spPr bwMode="auto">
          <a:xfrm>
            <a:off x="1143000" y="4546181"/>
            <a:ext cx="6858000" cy="523220"/>
          </a:xfrm>
          <a:prstGeom prst="rect">
            <a:avLst/>
          </a:prstGeom>
          <a:noFill/>
          <a:ln w="9525">
            <a:noFill/>
            <a:miter lim="800000"/>
            <a:headEnd/>
            <a:tailEnd/>
          </a:ln>
          <a:effectLst/>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srgbClr val="FF0000"/>
                </a:solidFill>
                <a:effectLst>
                  <a:outerShdw blurRad="50800" dist="38100" dir="2700000" algn="tl" rotWithShape="0">
                    <a:prstClr val="black"/>
                  </a:outerShdw>
                </a:effectLst>
                <a:uLnTx/>
                <a:uFillTx/>
                <a:latin typeface="Arial Black" pitchFamily="34" charset="0"/>
                <a:ea typeface="+mn-ea"/>
                <a:cs typeface="+mn-cs"/>
              </a:rPr>
              <a:t>THIS SHOULD NEVER CHANGE!</a:t>
            </a:r>
          </a:p>
        </p:txBody>
      </p:sp>
    </p:spTree>
    <p:extLst>
      <p:ext uri="{BB962C8B-B14F-4D97-AF65-F5344CB8AC3E}">
        <p14:creationId xmlns:p14="http://schemas.microsoft.com/office/powerpoint/2010/main" val="1421074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utoUpdateAnimBg="0"/>
      <p:bldP spid="6" grpId="0" autoUpdateAnimBg="0"/>
      <p:bldP spid="7" grpId="0" autoUpdateAnimBg="0"/>
      <p:bldP spid="8" grpId="0" autoUpdateAnimBg="0"/>
      <p:bldP spid="9"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1360715" y="1295400"/>
            <a:ext cx="6629400" cy="507831"/>
          </a:xfrm>
          <a:prstGeom prst="rect">
            <a:avLst/>
          </a:prstGeom>
          <a:noFill/>
          <a:ln w="9525">
            <a:noFill/>
            <a:miter lim="800000"/>
            <a:headEnd/>
            <a:tailEnd/>
          </a:ln>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sz="2700" b="1" i="0" u="none" strike="noStrike" kern="1200" cap="none" spc="50" normalizeH="0" baseline="0" noProof="0" dirty="0">
                <a:ln w="11430"/>
                <a:gradFill>
                  <a:gsLst>
                    <a:gs pos="25000">
                      <a:srgbClr val="AA2B1E">
                        <a:satMod val="155000"/>
                      </a:srgbClr>
                    </a:gs>
                    <a:gs pos="100000">
                      <a:srgbClr val="AA2B1E">
                        <a:shade val="45000"/>
                        <a:satMod val="165000"/>
                      </a:srgbClr>
                    </a:gs>
                  </a:gsLst>
                  <a:lin ang="5400000"/>
                </a:gradFill>
                <a:effectLst>
                  <a:outerShdw blurRad="76200" dist="50800" dir="5400000" algn="tl" rotWithShape="0">
                    <a:srgbClr val="000000">
                      <a:alpha val="65000"/>
                    </a:srgbClr>
                  </a:outerShdw>
                </a:effectLst>
                <a:uLnTx/>
                <a:uFillTx/>
                <a:latin typeface="Arial Black" pitchFamily="34" charset="0"/>
                <a:ea typeface="+mn-ea"/>
                <a:cs typeface="+mn-cs"/>
              </a:rPr>
              <a:t>Our Preaching Shouldn’t Change!</a:t>
            </a:r>
          </a:p>
        </p:txBody>
      </p:sp>
      <p:sp>
        <p:nvSpPr>
          <p:cNvPr id="14" name="Text Box 4"/>
          <p:cNvSpPr txBox="1">
            <a:spLocks noChangeArrowheads="1"/>
          </p:cNvSpPr>
          <p:nvPr/>
        </p:nvSpPr>
        <p:spPr bwMode="auto">
          <a:xfrm>
            <a:off x="1371600" y="2057400"/>
            <a:ext cx="6400800" cy="523220"/>
          </a:xfrm>
          <a:prstGeom prst="rect">
            <a:avLst/>
          </a:prstGeom>
          <a:noFill/>
          <a:ln w="9525">
            <a:noFill/>
            <a:miter lim="800000"/>
            <a:headEnd/>
            <a:tailEnd/>
          </a:ln>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sz="2700" b="1" i="0" u="none" strike="noStrike" kern="1200" cap="none" spc="50" normalizeH="0" baseline="0" noProof="0" dirty="0">
                <a:ln w="11430"/>
                <a:gradFill>
                  <a:gsLst>
                    <a:gs pos="25000">
                      <a:srgbClr val="AA2B1E">
                        <a:satMod val="155000"/>
                      </a:srgbClr>
                    </a:gs>
                    <a:gs pos="100000">
                      <a:srgbClr val="AA2B1E">
                        <a:shade val="45000"/>
                        <a:satMod val="165000"/>
                      </a:srgbClr>
                    </a:gs>
                  </a:gsLst>
                  <a:lin ang="5400000"/>
                </a:gradFill>
                <a:effectLst>
                  <a:outerShdw blurRad="76200" dist="50800" dir="5400000" algn="tl" rotWithShape="0">
                    <a:srgbClr val="000000">
                      <a:alpha val="65000"/>
                    </a:srgbClr>
                  </a:outerShdw>
                </a:effectLst>
                <a:uLnTx/>
                <a:uFillTx/>
                <a:latin typeface="Arial Black" pitchFamily="34" charset="0"/>
                <a:ea typeface="+mn-ea"/>
                <a:cs typeface="+mn-cs"/>
              </a:rPr>
              <a:t>Our Doctrine Shouldn’t Change!</a:t>
            </a:r>
          </a:p>
        </p:txBody>
      </p:sp>
      <p:sp>
        <p:nvSpPr>
          <p:cNvPr id="15" name="Text Box 4"/>
          <p:cNvSpPr txBox="1">
            <a:spLocks noChangeArrowheads="1"/>
          </p:cNvSpPr>
          <p:nvPr/>
        </p:nvSpPr>
        <p:spPr bwMode="auto">
          <a:xfrm>
            <a:off x="1360715" y="2819400"/>
            <a:ext cx="6411685" cy="923330"/>
          </a:xfrm>
          <a:prstGeom prst="rect">
            <a:avLst/>
          </a:prstGeom>
          <a:noFill/>
          <a:ln w="9525">
            <a:noFill/>
            <a:miter lim="800000"/>
            <a:headEnd/>
            <a:tailEnd/>
          </a:ln>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sz="2700" b="1" i="0" u="none" strike="noStrike" kern="1200" cap="none" spc="50" normalizeH="0" baseline="0" noProof="0" dirty="0">
                <a:ln w="11430"/>
                <a:gradFill>
                  <a:gsLst>
                    <a:gs pos="25000">
                      <a:srgbClr val="AA2B1E">
                        <a:satMod val="155000"/>
                      </a:srgbClr>
                    </a:gs>
                    <a:gs pos="100000">
                      <a:srgbClr val="AA2B1E">
                        <a:shade val="45000"/>
                        <a:satMod val="165000"/>
                      </a:srgbClr>
                    </a:gs>
                  </a:gsLst>
                  <a:lin ang="5400000"/>
                </a:gradFill>
                <a:effectLst>
                  <a:outerShdw blurRad="76200" dist="50800" dir="5400000" algn="tl" rotWithShape="0">
                    <a:srgbClr val="000000">
                      <a:alpha val="65000"/>
                    </a:srgbClr>
                  </a:outerShdw>
                </a:effectLst>
                <a:uLnTx/>
                <a:uFillTx/>
                <a:latin typeface="Arial Black" pitchFamily="34" charset="0"/>
                <a:ea typeface="+mn-ea"/>
                <a:cs typeface="+mn-cs"/>
              </a:rPr>
              <a:t>How We Establish Authority Shouldn’t Change!</a:t>
            </a:r>
          </a:p>
        </p:txBody>
      </p:sp>
      <p:sp>
        <p:nvSpPr>
          <p:cNvPr id="16" name="Text Box 4"/>
          <p:cNvSpPr txBox="1">
            <a:spLocks noChangeArrowheads="1"/>
          </p:cNvSpPr>
          <p:nvPr/>
        </p:nvSpPr>
        <p:spPr bwMode="auto">
          <a:xfrm>
            <a:off x="1371599" y="3962400"/>
            <a:ext cx="6873550" cy="923330"/>
          </a:xfrm>
          <a:prstGeom prst="rect">
            <a:avLst/>
          </a:prstGeom>
          <a:noFill/>
          <a:ln w="9525">
            <a:noFill/>
            <a:miter lim="800000"/>
            <a:headEnd/>
            <a:tailEnd/>
          </a:ln>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sz="2700" b="1" i="0" u="none" strike="noStrike" kern="1200" cap="none" spc="50" normalizeH="0" baseline="0" noProof="0" dirty="0">
                <a:ln w="11430"/>
                <a:gradFill>
                  <a:gsLst>
                    <a:gs pos="25000">
                      <a:srgbClr val="AA2B1E">
                        <a:satMod val="155000"/>
                      </a:srgbClr>
                    </a:gs>
                    <a:gs pos="100000">
                      <a:srgbClr val="AA2B1E">
                        <a:shade val="45000"/>
                        <a:satMod val="165000"/>
                      </a:srgbClr>
                    </a:gs>
                  </a:gsLst>
                  <a:lin ang="5400000"/>
                </a:gradFill>
                <a:effectLst>
                  <a:outerShdw blurRad="76200" dist="50800" dir="5400000" algn="tl" rotWithShape="0">
                    <a:srgbClr val="000000">
                      <a:alpha val="65000"/>
                    </a:srgbClr>
                  </a:outerShdw>
                </a:effectLst>
                <a:uLnTx/>
                <a:uFillTx/>
                <a:latin typeface="Arial Black" pitchFamily="34" charset="0"/>
                <a:ea typeface="+mn-ea"/>
                <a:cs typeface="+mn-cs"/>
              </a:rPr>
              <a:t>Our Stand for Truth Shouldn’t Change!</a:t>
            </a:r>
          </a:p>
        </p:txBody>
      </p:sp>
    </p:spTree>
    <p:extLst>
      <p:ext uri="{BB962C8B-B14F-4D97-AF65-F5344CB8AC3E}">
        <p14:creationId xmlns:p14="http://schemas.microsoft.com/office/powerpoint/2010/main" val="367865462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25913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914400" y="1132820"/>
            <a:ext cx="7315200" cy="523220"/>
          </a:xfrm>
          <a:prstGeom prst="rect">
            <a:avLst/>
          </a:prstGeom>
          <a:noFill/>
          <a:ln w="9525">
            <a:noFill/>
            <a:miter lim="800000"/>
            <a:headEnd/>
            <a:tailEnd/>
          </a:ln>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2700" b="1" i="0" u="none" strike="noStrike" kern="1200" cap="none" spc="50" normalizeH="0" baseline="0" noProof="0" dirty="0">
                <a:ln w="11430"/>
                <a:gradFill>
                  <a:gsLst>
                    <a:gs pos="25000">
                      <a:srgbClr val="AA2B1E">
                        <a:satMod val="155000"/>
                      </a:srgbClr>
                    </a:gs>
                    <a:gs pos="100000">
                      <a:srgbClr val="AA2B1E">
                        <a:shade val="45000"/>
                        <a:satMod val="165000"/>
                      </a:srgbClr>
                    </a:gs>
                  </a:gsLst>
                  <a:lin ang="5400000"/>
                </a:gradFill>
                <a:effectLst>
                  <a:outerShdw blurRad="76200" dist="50800" dir="5400000" algn="tl" rotWithShape="0">
                    <a:srgbClr val="000000">
                      <a:alpha val="65000"/>
                    </a:srgbClr>
                  </a:outerShdw>
                </a:effectLst>
                <a:uLnTx/>
                <a:uFillTx/>
                <a:latin typeface="Arial Black" pitchFamily="34" charset="0"/>
                <a:ea typeface="+mn-ea"/>
                <a:cs typeface="+mn-cs"/>
              </a:rPr>
              <a:t>Our Doctrine Shouldn’t Change!</a:t>
            </a:r>
          </a:p>
        </p:txBody>
      </p:sp>
      <p:sp>
        <p:nvSpPr>
          <p:cNvPr id="7" name="Text Box 5"/>
          <p:cNvSpPr txBox="1">
            <a:spLocks noChangeArrowheads="1"/>
          </p:cNvSpPr>
          <p:nvPr/>
        </p:nvSpPr>
        <p:spPr bwMode="auto">
          <a:xfrm>
            <a:off x="1143000" y="1656040"/>
            <a:ext cx="6858000" cy="4154984"/>
          </a:xfrm>
          <a:prstGeom prst="rect">
            <a:avLst/>
          </a:prstGeom>
          <a:noFill/>
          <a:ln w="9525">
            <a:noFill/>
            <a:miter lim="800000"/>
            <a:headEnd/>
            <a:tailEnd/>
          </a:ln>
          <a:effectLst/>
        </p:spPr>
        <p:txBody>
          <a:bodyPr wrap="square">
            <a:spAutoFit/>
          </a:bodyPr>
          <a:lstStyle/>
          <a:p>
            <a:pPr marL="0" marR="0" lvl="0" indent="0" algn="just" defTabSz="914400" rtl="0" eaLnBrk="1" fontAlgn="auto" latinLnBrk="0" hangingPunct="1">
              <a:lnSpc>
                <a:spcPct val="100000"/>
              </a:lnSpc>
              <a:spcBef>
                <a:spcPct val="50000"/>
              </a:spcBef>
              <a:spcAft>
                <a:spcPts val="0"/>
              </a:spcAft>
              <a:buClrTx/>
              <a:buSzTx/>
              <a:buFontTx/>
              <a:buNone/>
              <a:tabLst/>
              <a:defRPr/>
            </a:pPr>
            <a:r>
              <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a:t>
            </a:r>
            <a:r>
              <a:rPr kumimoji="0" lang="en-US" sz="2400" b="1" i="0" u="none" strike="noStrike" kern="0" cap="none" spc="0" normalizeH="0" baseline="0" noProof="0" dirty="0">
                <a:ln>
                  <a:noFill/>
                </a:ln>
                <a:solidFill>
                  <a:srgbClr val="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My father begot and my mother gave birth to eight children. That made the eight of us brothers and sisters. I was next to the last to be born. When the baby of the family came along six years after I was born, no one asked if I would receive him into the family. I was not consulted. I had nothing to do with his becoming my brother. I was stuck with him. We were brothers, not because we approved of each other, but because we had the same parents…</a:t>
            </a:r>
            <a:endPar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Franklin Gothic Book"/>
              <a:ea typeface="+mn-ea"/>
              <a:cs typeface="+mn-cs"/>
            </a:endParaRPr>
          </a:p>
        </p:txBody>
      </p:sp>
    </p:spTree>
    <p:extLst>
      <p:ext uri="{BB962C8B-B14F-4D97-AF65-F5344CB8AC3E}">
        <p14:creationId xmlns:p14="http://schemas.microsoft.com/office/powerpoint/2010/main" val="2152977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lide(fromBottom)">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914400" y="1132820"/>
            <a:ext cx="7315200" cy="523220"/>
          </a:xfrm>
          <a:prstGeom prst="rect">
            <a:avLst/>
          </a:prstGeom>
          <a:noFill/>
          <a:ln w="9525">
            <a:noFill/>
            <a:miter lim="800000"/>
            <a:headEnd/>
            <a:tailEnd/>
          </a:ln>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2700" b="1" i="0" u="none" strike="noStrike" kern="1200" cap="none" spc="50" normalizeH="0" baseline="0" noProof="0" dirty="0">
                <a:ln w="11430"/>
                <a:gradFill>
                  <a:gsLst>
                    <a:gs pos="25000">
                      <a:srgbClr val="AA2B1E">
                        <a:satMod val="155000"/>
                      </a:srgbClr>
                    </a:gs>
                    <a:gs pos="100000">
                      <a:srgbClr val="AA2B1E">
                        <a:shade val="45000"/>
                        <a:satMod val="165000"/>
                      </a:srgbClr>
                    </a:gs>
                  </a:gsLst>
                  <a:lin ang="5400000"/>
                </a:gradFill>
                <a:effectLst>
                  <a:outerShdw blurRad="76200" dist="50800" dir="5400000" algn="tl" rotWithShape="0">
                    <a:srgbClr val="000000">
                      <a:alpha val="65000"/>
                    </a:srgbClr>
                  </a:outerShdw>
                </a:effectLst>
                <a:uLnTx/>
                <a:uFillTx/>
                <a:latin typeface="Arial Black" pitchFamily="34" charset="0"/>
                <a:ea typeface="+mn-ea"/>
                <a:cs typeface="+mn-cs"/>
              </a:rPr>
              <a:t>Our Doctrine Shouldn’t Change!</a:t>
            </a:r>
          </a:p>
        </p:txBody>
      </p:sp>
      <p:sp>
        <p:nvSpPr>
          <p:cNvPr id="7" name="Text Box 5"/>
          <p:cNvSpPr txBox="1">
            <a:spLocks noChangeArrowheads="1"/>
          </p:cNvSpPr>
          <p:nvPr/>
        </p:nvSpPr>
        <p:spPr bwMode="auto">
          <a:xfrm>
            <a:off x="1143000" y="1656040"/>
            <a:ext cx="6858000" cy="3785652"/>
          </a:xfrm>
          <a:prstGeom prst="rect">
            <a:avLst/>
          </a:prstGeom>
          <a:noFill/>
          <a:ln w="9525">
            <a:noFill/>
            <a:miter lim="800000"/>
            <a:headEnd/>
            <a:tailEnd/>
          </a:ln>
          <a:effectLst/>
        </p:spPr>
        <p:txBody>
          <a:bodyPr wrap="square">
            <a:spAutoFit/>
          </a:bodyPr>
          <a:lstStyle/>
          <a:p>
            <a:pPr marL="0" marR="0" lvl="0" indent="0" algn="just" defTabSz="914400" rtl="0" eaLnBrk="1" fontAlgn="auto" latinLnBrk="0" hangingPunct="1">
              <a:lnSpc>
                <a:spcPct val="100000"/>
              </a:lnSpc>
              <a:spcBef>
                <a:spcPct val="50000"/>
              </a:spcBef>
              <a:spcAft>
                <a:spcPts val="0"/>
              </a:spcAft>
              <a:buClrTx/>
              <a:buSzTx/>
              <a:buFontTx/>
              <a:buNone/>
              <a:tabLst/>
              <a:defRPr/>
            </a:pPr>
            <a:r>
              <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“So it is in Christ… We can accept each other as fellows in Christ when we may not yet choose to be close friends. I may even believe that you are "in error" on some matters…but that does not negate the fact of brotherhood and fellowship. We are stuck with each other, but our mutual love for Christ should constrain us to "Receive one another, even as Christ has received you” (Rom. 15:7). </a:t>
            </a:r>
          </a:p>
        </p:txBody>
      </p:sp>
    </p:spTree>
    <p:extLst>
      <p:ext uri="{BB962C8B-B14F-4D97-AF65-F5344CB8AC3E}">
        <p14:creationId xmlns:p14="http://schemas.microsoft.com/office/powerpoint/2010/main" val="1064041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lide(fromBottom)">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914400" y="1132820"/>
            <a:ext cx="7315200" cy="523220"/>
          </a:xfrm>
          <a:prstGeom prst="rect">
            <a:avLst/>
          </a:prstGeom>
          <a:noFill/>
          <a:ln w="9525">
            <a:noFill/>
            <a:miter lim="800000"/>
            <a:headEnd/>
            <a:tailEnd/>
          </a:ln>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2700" b="1" i="0" u="none" strike="noStrike" kern="1200" cap="none" spc="50" normalizeH="0" baseline="0" noProof="0" dirty="0">
                <a:ln w="11430"/>
                <a:gradFill>
                  <a:gsLst>
                    <a:gs pos="25000">
                      <a:srgbClr val="AA2B1E">
                        <a:satMod val="155000"/>
                      </a:srgbClr>
                    </a:gs>
                    <a:gs pos="100000">
                      <a:srgbClr val="AA2B1E">
                        <a:shade val="45000"/>
                        <a:satMod val="165000"/>
                      </a:srgbClr>
                    </a:gs>
                  </a:gsLst>
                  <a:lin ang="5400000"/>
                </a:gradFill>
                <a:effectLst>
                  <a:outerShdw blurRad="76200" dist="50800" dir="5400000" algn="tl" rotWithShape="0">
                    <a:srgbClr val="000000">
                      <a:alpha val="65000"/>
                    </a:srgbClr>
                  </a:outerShdw>
                </a:effectLst>
                <a:uLnTx/>
                <a:uFillTx/>
                <a:latin typeface="Arial Black" pitchFamily="34" charset="0"/>
                <a:ea typeface="+mn-ea"/>
                <a:cs typeface="+mn-cs"/>
              </a:rPr>
              <a:t>Our Doctrine Shouldn’t Change!</a:t>
            </a:r>
          </a:p>
        </p:txBody>
      </p:sp>
      <p:sp>
        <p:nvSpPr>
          <p:cNvPr id="7" name="Text Box 5"/>
          <p:cNvSpPr txBox="1">
            <a:spLocks noChangeArrowheads="1"/>
          </p:cNvSpPr>
          <p:nvPr/>
        </p:nvSpPr>
        <p:spPr bwMode="auto">
          <a:xfrm>
            <a:off x="1143000" y="1656040"/>
            <a:ext cx="6858000" cy="3785652"/>
          </a:xfrm>
          <a:prstGeom prst="rect">
            <a:avLst/>
          </a:prstGeom>
          <a:noFill/>
          <a:ln w="9525">
            <a:noFill/>
            <a:miter lim="800000"/>
            <a:headEnd/>
            <a:tailEnd/>
          </a:ln>
          <a:effectLst/>
        </p:spPr>
        <p:txBody>
          <a:bodyPr wrap="square">
            <a:spAutoFit/>
          </a:bodyPr>
          <a:lstStyle/>
          <a:p>
            <a:pPr marL="0" marR="0" lvl="0" indent="0" algn="just" defTabSz="914400" rtl="0" eaLnBrk="1" fontAlgn="auto" latinLnBrk="0" hangingPunct="1">
              <a:lnSpc>
                <a:spcPct val="100000"/>
              </a:lnSpc>
              <a:spcBef>
                <a:spcPct val="50000"/>
              </a:spcBef>
              <a:spcAft>
                <a:spcPts val="0"/>
              </a:spcAft>
              <a:buClrTx/>
              <a:buSzTx/>
              <a:buFontTx/>
              <a:buNone/>
              <a:tabLst/>
              <a:defRPr/>
            </a:pPr>
            <a:r>
              <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“So it is in Christ… We can accept each other as fellows in Christ when we may not yet choose to be close friends. I may even believe that you are </a:t>
            </a:r>
            <a:r>
              <a:rPr kumimoji="0" lang="en-US" sz="2400" b="1" i="1" u="none" strike="noStrike" kern="0" cap="none" spc="0" normalizeH="0" baseline="0" noProof="0" dirty="0">
                <a:ln>
                  <a:noFill/>
                </a:ln>
                <a:solidFill>
                  <a:srgbClr val="FF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"in error" </a:t>
            </a:r>
            <a:r>
              <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on some matters…but that does not negate the fact of </a:t>
            </a:r>
            <a:r>
              <a:rPr kumimoji="0" lang="en-US" sz="2400" b="1" i="1" u="none" strike="noStrike" kern="0" cap="none" spc="0" normalizeH="0" baseline="0" noProof="0" dirty="0">
                <a:ln>
                  <a:noFill/>
                </a:ln>
                <a:solidFill>
                  <a:srgbClr val="FF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brotherhood</a:t>
            </a:r>
            <a:r>
              <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 and </a:t>
            </a:r>
            <a:r>
              <a:rPr kumimoji="0" lang="en-US" sz="2400" b="1" i="1" u="none" strike="noStrike" kern="0" cap="none" spc="0" normalizeH="0" baseline="0" noProof="0" dirty="0">
                <a:ln>
                  <a:noFill/>
                </a:ln>
                <a:solidFill>
                  <a:srgbClr val="FF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fellowship</a:t>
            </a:r>
            <a:r>
              <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 We are stuck with each other, but our mutual love for Christ should constrain us to "Receive one another, even as Christ has received you” (Rom. 15:7). </a:t>
            </a:r>
          </a:p>
        </p:txBody>
      </p:sp>
    </p:spTree>
    <p:extLst>
      <p:ext uri="{BB962C8B-B14F-4D97-AF65-F5344CB8AC3E}">
        <p14:creationId xmlns:p14="http://schemas.microsoft.com/office/powerpoint/2010/main" val="2908642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914400" y="1132820"/>
            <a:ext cx="7315200" cy="523220"/>
          </a:xfrm>
          <a:prstGeom prst="rect">
            <a:avLst/>
          </a:prstGeom>
          <a:noFill/>
          <a:ln w="9525">
            <a:noFill/>
            <a:miter lim="800000"/>
            <a:headEnd/>
            <a:tailEnd/>
          </a:ln>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2700" b="1" i="0" u="none" strike="noStrike" kern="1200" cap="none" spc="50" normalizeH="0" baseline="0" noProof="0" dirty="0">
                <a:ln w="11430"/>
                <a:gradFill>
                  <a:gsLst>
                    <a:gs pos="25000">
                      <a:srgbClr val="AA2B1E">
                        <a:satMod val="155000"/>
                      </a:srgbClr>
                    </a:gs>
                    <a:gs pos="100000">
                      <a:srgbClr val="AA2B1E">
                        <a:shade val="45000"/>
                        <a:satMod val="165000"/>
                      </a:srgbClr>
                    </a:gs>
                  </a:gsLst>
                  <a:lin ang="5400000"/>
                </a:gradFill>
                <a:effectLst>
                  <a:outerShdw blurRad="76200" dist="50800" dir="5400000" algn="tl" rotWithShape="0">
                    <a:srgbClr val="000000">
                      <a:alpha val="65000"/>
                    </a:srgbClr>
                  </a:outerShdw>
                </a:effectLst>
                <a:uLnTx/>
                <a:uFillTx/>
                <a:latin typeface="Arial Black" pitchFamily="34" charset="0"/>
                <a:ea typeface="+mn-ea"/>
                <a:cs typeface="+mn-cs"/>
              </a:rPr>
              <a:t>Our Doctrine Shouldn’t Change!</a:t>
            </a:r>
          </a:p>
        </p:txBody>
      </p:sp>
      <p:sp>
        <p:nvSpPr>
          <p:cNvPr id="7" name="Text Box 5"/>
          <p:cNvSpPr txBox="1">
            <a:spLocks noChangeArrowheads="1"/>
          </p:cNvSpPr>
          <p:nvPr/>
        </p:nvSpPr>
        <p:spPr bwMode="auto">
          <a:xfrm>
            <a:off x="1143000" y="1656040"/>
            <a:ext cx="6858000" cy="3785652"/>
          </a:xfrm>
          <a:prstGeom prst="rect">
            <a:avLst/>
          </a:prstGeom>
          <a:noFill/>
          <a:ln w="9525">
            <a:noFill/>
            <a:miter lim="800000"/>
            <a:headEnd/>
            <a:tailEnd/>
          </a:ln>
          <a:effectLst/>
        </p:spPr>
        <p:txBody>
          <a:bodyPr wrap="square">
            <a:spAutoFit/>
          </a:bodyPr>
          <a:lstStyle/>
          <a:p>
            <a:pPr marL="0" marR="0" lvl="0" indent="0" algn="just" defTabSz="914400" rtl="0" eaLnBrk="1" fontAlgn="auto" latinLnBrk="0" hangingPunct="1">
              <a:lnSpc>
                <a:spcPct val="100000"/>
              </a:lnSpc>
              <a:spcBef>
                <a:spcPct val="50000"/>
              </a:spcBef>
              <a:spcAft>
                <a:spcPts val="0"/>
              </a:spcAft>
              <a:buClrTx/>
              <a:buSzTx/>
              <a:buFontTx/>
              <a:buNone/>
              <a:tabLst/>
              <a:defRPr/>
            </a:pPr>
            <a:r>
              <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“So it is in Christ… We can accept each other as fellows in Christ when we may not yet choose to be close friends. I may even believe that you are </a:t>
            </a:r>
            <a:r>
              <a:rPr kumimoji="0" lang="en-US" sz="2400" b="1" i="0" u="none" strike="noStrike" kern="0" cap="none" spc="0" normalizeH="0" baseline="0" noProof="0" dirty="0">
                <a:ln>
                  <a:noFill/>
                </a:ln>
                <a:solidFill>
                  <a:prstClr val="black"/>
                </a:solidFill>
                <a:effectLst>
                  <a:outerShdw blurRad="50800" dist="38100" dir="2700000" algn="tl" rotWithShape="0">
                    <a:prstClr val="black">
                      <a:alpha val="40000"/>
                    </a:prstClr>
                  </a:outerShdw>
                </a:effectLst>
                <a:uLnTx/>
                <a:uFillTx/>
                <a:latin typeface="Arial" pitchFamily="34" charset="0"/>
                <a:ea typeface="+mn-ea"/>
                <a:cs typeface="Arial" pitchFamily="34" charset="0"/>
              </a:rPr>
              <a:t>"in error" </a:t>
            </a:r>
            <a:r>
              <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on some matters…but that does not negate the fact of </a:t>
            </a:r>
            <a:r>
              <a:rPr kumimoji="0" lang="en-US" sz="2400" b="1" i="0" u="none" strike="noStrike" kern="0" cap="none" spc="0" normalizeH="0" baseline="0" noProof="0" dirty="0">
                <a:ln>
                  <a:noFill/>
                </a:ln>
                <a:solidFill>
                  <a:prstClr val="black"/>
                </a:solidFill>
                <a:effectLst>
                  <a:outerShdw blurRad="50800" dist="38100" dir="2700000" algn="tl" rotWithShape="0">
                    <a:prstClr val="black">
                      <a:alpha val="40000"/>
                    </a:prstClr>
                  </a:outerShdw>
                </a:effectLst>
                <a:uLnTx/>
                <a:uFillTx/>
                <a:latin typeface="Arial" pitchFamily="34" charset="0"/>
                <a:ea typeface="+mn-ea"/>
                <a:cs typeface="Arial" pitchFamily="34" charset="0"/>
              </a:rPr>
              <a:t>brotherhood </a:t>
            </a:r>
            <a:r>
              <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and </a:t>
            </a:r>
            <a:r>
              <a:rPr kumimoji="0" lang="en-US" sz="2400" b="1" i="0" u="none" strike="noStrike" kern="0" cap="none" spc="0" normalizeH="0" baseline="0" noProof="0" dirty="0">
                <a:ln>
                  <a:noFill/>
                </a:ln>
                <a:solidFill>
                  <a:prstClr val="black"/>
                </a:solidFill>
                <a:effectLst>
                  <a:outerShdw blurRad="50800" dist="38100" dir="2700000" algn="tl" rotWithShape="0">
                    <a:prstClr val="black">
                      <a:alpha val="40000"/>
                    </a:prstClr>
                  </a:outerShdw>
                </a:effectLst>
                <a:uLnTx/>
                <a:uFillTx/>
                <a:latin typeface="Arial" pitchFamily="34" charset="0"/>
                <a:ea typeface="+mn-ea"/>
                <a:cs typeface="Arial" pitchFamily="34" charset="0"/>
              </a:rPr>
              <a:t>fellowship</a:t>
            </a:r>
            <a:r>
              <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 We are stuck with each other, but our mutual love for Christ should constrain us to </a:t>
            </a:r>
            <a:r>
              <a:rPr kumimoji="0" lang="en-US" sz="2400" b="1" i="1" u="none" strike="noStrike" kern="0" cap="none" spc="0" normalizeH="0" baseline="0" noProof="0" dirty="0">
                <a:ln>
                  <a:noFill/>
                </a:ln>
                <a:solidFill>
                  <a:srgbClr val="FF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"Receive one another, </a:t>
            </a:r>
            <a:r>
              <a:rPr kumimoji="0" lang="en-US" sz="2400" b="1" i="0" u="none" strike="noStrike" kern="0" cap="none" spc="0" normalizeH="0" baseline="0" noProof="0" dirty="0">
                <a:ln>
                  <a:noFill/>
                </a:ln>
                <a:solidFill>
                  <a:prstClr val="black"/>
                </a:solidFill>
                <a:effectLst>
                  <a:outerShdw blurRad="50800" dist="38100" dir="2700000" algn="tl" rotWithShape="0">
                    <a:prstClr val="black">
                      <a:alpha val="40000"/>
                    </a:prstClr>
                  </a:outerShdw>
                </a:effectLst>
                <a:uLnTx/>
                <a:uFillTx/>
                <a:latin typeface="Arial" pitchFamily="34" charset="0"/>
                <a:ea typeface="+mn-ea"/>
                <a:cs typeface="Arial" pitchFamily="34" charset="0"/>
              </a:rPr>
              <a:t>even as Christ </a:t>
            </a:r>
            <a:r>
              <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has received you” (Rom. 15:7). </a:t>
            </a:r>
          </a:p>
        </p:txBody>
      </p:sp>
    </p:spTree>
    <p:extLst>
      <p:ext uri="{BB962C8B-B14F-4D97-AF65-F5344CB8AC3E}">
        <p14:creationId xmlns:p14="http://schemas.microsoft.com/office/powerpoint/2010/main" val="40631086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914400" y="1132820"/>
            <a:ext cx="7315200" cy="523220"/>
          </a:xfrm>
          <a:prstGeom prst="rect">
            <a:avLst/>
          </a:prstGeom>
          <a:noFill/>
          <a:ln w="9525">
            <a:noFill/>
            <a:miter lim="800000"/>
            <a:headEnd/>
            <a:tailEnd/>
          </a:ln>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2700" b="1" i="0" u="none" strike="noStrike" kern="1200" cap="none" spc="50" normalizeH="0" baseline="0" noProof="0" dirty="0">
                <a:ln w="11430"/>
                <a:gradFill>
                  <a:gsLst>
                    <a:gs pos="25000">
                      <a:srgbClr val="AA2B1E">
                        <a:satMod val="155000"/>
                      </a:srgbClr>
                    </a:gs>
                    <a:gs pos="100000">
                      <a:srgbClr val="AA2B1E">
                        <a:shade val="45000"/>
                        <a:satMod val="165000"/>
                      </a:srgbClr>
                    </a:gs>
                  </a:gsLst>
                  <a:lin ang="5400000"/>
                </a:gradFill>
                <a:effectLst>
                  <a:outerShdw blurRad="76200" dist="50800" dir="5400000" algn="tl" rotWithShape="0">
                    <a:srgbClr val="000000">
                      <a:alpha val="65000"/>
                    </a:srgbClr>
                  </a:outerShdw>
                </a:effectLst>
                <a:uLnTx/>
                <a:uFillTx/>
                <a:latin typeface="Arial Black" pitchFamily="34" charset="0"/>
                <a:ea typeface="+mn-ea"/>
                <a:cs typeface="+mn-cs"/>
              </a:rPr>
              <a:t>Our Doctrine Shouldn’t Change!</a:t>
            </a:r>
          </a:p>
        </p:txBody>
      </p:sp>
      <p:sp>
        <p:nvSpPr>
          <p:cNvPr id="7" name="Text Box 8"/>
          <p:cNvSpPr txBox="1">
            <a:spLocks noChangeArrowheads="1"/>
          </p:cNvSpPr>
          <p:nvPr/>
        </p:nvSpPr>
        <p:spPr bwMode="auto">
          <a:xfrm>
            <a:off x="1143000" y="1828799"/>
            <a:ext cx="6858000" cy="1846659"/>
          </a:xfrm>
          <a:prstGeom prst="rect">
            <a:avLst/>
          </a:prstGeom>
          <a:noFill/>
          <a:ln w="9525">
            <a:noFill/>
            <a:miter lim="800000"/>
            <a:headEnd/>
            <a:tailEnd/>
          </a:ln>
          <a:effectLst/>
        </p:spPr>
        <p:txBody>
          <a:bodyPr wrap="square">
            <a:spAutoFit/>
          </a:bodyPr>
          <a:lstStyle/>
          <a:p>
            <a:pPr marL="0" marR="0" lvl="0" indent="0" algn="just" defTabSz="914400" rtl="0" eaLnBrk="1" fontAlgn="auto" latinLnBrk="0" hangingPunct="1">
              <a:lnSpc>
                <a:spcPct val="100000"/>
              </a:lnSpc>
              <a:spcBef>
                <a:spcPct val="50000"/>
              </a:spcBef>
              <a:spcAft>
                <a:spcPts val="0"/>
              </a:spcAft>
              <a:buClrTx/>
              <a:buSzTx/>
              <a:buFontTx/>
              <a:buNone/>
              <a:tabLst/>
              <a:defRPr/>
            </a:pPr>
            <a:r>
              <a:rPr kumimoji="0" lang="en-US" sz="2400" b="1" i="0" u="sng"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Jim Hackney</a:t>
            </a:r>
            <a:r>
              <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a:t>
            </a:r>
            <a:r>
              <a:rPr kumimoji="0" lang="en-US" sz="2400" b="0"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 </a:t>
            </a:r>
            <a:r>
              <a:rPr kumimoji="0" lang="en-US" sz="2400" b="1" i="1"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a:t>
            </a:r>
            <a:r>
              <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I spent too many years of my Christian life not knowing what grace was.  The only thing I knew for sure was that we didn’t believe in it” </a:t>
            </a:r>
            <a:r>
              <a:rPr kumimoji="0" lang="en-US" sz="1800" b="1" i="1" u="none" strike="noStrike" kern="0" cap="none" spc="0" normalizeH="0" baseline="0" noProof="0" dirty="0">
                <a:ln>
                  <a:noFill/>
                </a:ln>
                <a:solidFill>
                  <a:srgbClr val="8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(Let’s Change Our Emphasis!” Church Bulletin, Midtown Church of Christ, Fort Worth, TX).</a:t>
            </a:r>
            <a:r>
              <a:rPr kumimoji="0" lang="en-US" sz="1800" b="0" i="0" u="none" strike="noStrike" kern="0" cap="none" spc="0" normalizeH="0" baseline="0" noProof="0" dirty="0">
                <a:ln>
                  <a:noFill/>
                </a:ln>
                <a:solidFill>
                  <a:srgbClr val="8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 </a:t>
            </a:r>
            <a:endParaRPr kumimoji="0" lang="en-US" sz="2400" b="0"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Franklin Gothic Book"/>
              <a:ea typeface="+mn-ea"/>
              <a:cs typeface="+mn-cs"/>
            </a:endParaRPr>
          </a:p>
        </p:txBody>
      </p:sp>
    </p:spTree>
    <p:extLst>
      <p:ext uri="{BB962C8B-B14F-4D97-AF65-F5344CB8AC3E}">
        <p14:creationId xmlns:p14="http://schemas.microsoft.com/office/powerpoint/2010/main" val="3518609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914400" y="1132820"/>
            <a:ext cx="7315200" cy="523220"/>
          </a:xfrm>
          <a:prstGeom prst="rect">
            <a:avLst/>
          </a:prstGeom>
          <a:noFill/>
          <a:ln w="9525">
            <a:noFill/>
            <a:miter lim="800000"/>
            <a:headEnd/>
            <a:tailEnd/>
          </a:ln>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2700" b="1" i="0" u="none" strike="noStrike" kern="1200" cap="none" spc="50" normalizeH="0" baseline="0" noProof="0" dirty="0">
                <a:ln w="11430"/>
                <a:gradFill>
                  <a:gsLst>
                    <a:gs pos="25000">
                      <a:srgbClr val="AA2B1E">
                        <a:satMod val="155000"/>
                      </a:srgbClr>
                    </a:gs>
                    <a:gs pos="100000">
                      <a:srgbClr val="AA2B1E">
                        <a:shade val="45000"/>
                        <a:satMod val="165000"/>
                      </a:srgbClr>
                    </a:gs>
                  </a:gsLst>
                  <a:lin ang="5400000"/>
                </a:gradFill>
                <a:effectLst>
                  <a:outerShdw blurRad="76200" dist="50800" dir="5400000" algn="tl" rotWithShape="0">
                    <a:srgbClr val="000000">
                      <a:alpha val="65000"/>
                    </a:srgbClr>
                  </a:outerShdw>
                </a:effectLst>
                <a:uLnTx/>
                <a:uFillTx/>
                <a:latin typeface="Arial Black" pitchFamily="34" charset="0"/>
                <a:ea typeface="+mn-ea"/>
                <a:cs typeface="+mn-cs"/>
              </a:rPr>
              <a:t>Our Doctrine Shouldn’t Change!</a:t>
            </a:r>
          </a:p>
        </p:txBody>
      </p:sp>
      <p:sp>
        <p:nvSpPr>
          <p:cNvPr id="7" name="Text Box 8"/>
          <p:cNvSpPr txBox="1">
            <a:spLocks noChangeArrowheads="1"/>
          </p:cNvSpPr>
          <p:nvPr/>
        </p:nvSpPr>
        <p:spPr bwMode="auto">
          <a:xfrm>
            <a:off x="1143000" y="1828799"/>
            <a:ext cx="6858000" cy="2585323"/>
          </a:xfrm>
          <a:prstGeom prst="rect">
            <a:avLst/>
          </a:prstGeom>
          <a:noFill/>
          <a:ln w="9525">
            <a:noFill/>
            <a:miter lim="800000"/>
            <a:headEnd/>
            <a:tailEnd/>
          </a:ln>
          <a:effectLst/>
        </p:spPr>
        <p:txBody>
          <a:bodyPr wrap="square">
            <a:spAutoFit/>
          </a:bodyPr>
          <a:lstStyle/>
          <a:p>
            <a:pPr marL="0" marR="0" lvl="0" indent="0" algn="just" defTabSz="914400" rtl="0" eaLnBrk="1" fontAlgn="auto" latinLnBrk="0" hangingPunct="1">
              <a:lnSpc>
                <a:spcPct val="100000"/>
              </a:lnSpc>
              <a:spcBef>
                <a:spcPct val="50000"/>
              </a:spcBef>
              <a:spcAft>
                <a:spcPts val="0"/>
              </a:spcAft>
              <a:buClrTx/>
              <a:buSzTx/>
              <a:buFontTx/>
              <a:buNone/>
              <a:tabLst/>
              <a:defRPr/>
            </a:pPr>
            <a:r>
              <a:rPr kumimoji="0" lang="en-US" sz="2400" b="1" i="0" u="sng" strike="noStrike" kern="0" cap="none" spc="0" normalizeH="0" baseline="0" noProof="0" dirty="0">
                <a:ln>
                  <a:noFill/>
                </a:ln>
                <a:solidFill>
                  <a:prstClr val="black"/>
                </a:solidFill>
                <a:effectLst>
                  <a:outerShdw blurRad="50800" dist="38100" dir="2700000" algn="tl" rotWithShape="0">
                    <a:prstClr val="black">
                      <a:alpha val="40000"/>
                    </a:prstClr>
                  </a:outerShdw>
                </a:effectLst>
                <a:uLnTx/>
                <a:uFillTx/>
                <a:latin typeface="Arial" pitchFamily="34" charset="0"/>
                <a:ea typeface="+mn-ea"/>
                <a:cs typeface="Arial" pitchFamily="34" charset="0"/>
              </a:rPr>
              <a:t>Glen Owen</a:t>
            </a:r>
            <a:r>
              <a:rPr kumimoji="0" lang="en-US" sz="2400" b="1" i="0" u="none" strike="noStrike" kern="0" cap="none" spc="0" normalizeH="0" baseline="0" noProof="0" dirty="0">
                <a:ln>
                  <a:noFill/>
                </a:ln>
                <a:solidFill>
                  <a:prstClr val="black"/>
                </a:solidFill>
                <a:effectLst>
                  <a:outerShdw blurRad="50800" dist="38100" dir="2700000" algn="tl" rotWithShape="0">
                    <a:prstClr val="black">
                      <a:alpha val="40000"/>
                    </a:prstClr>
                  </a:outerShdw>
                </a:effectLst>
                <a:uLnTx/>
                <a:uFillTx/>
                <a:latin typeface="Arial" pitchFamily="34" charset="0"/>
                <a:ea typeface="+mn-ea"/>
                <a:cs typeface="Arial" pitchFamily="34" charset="0"/>
              </a:rPr>
              <a:t>:</a:t>
            </a:r>
            <a:r>
              <a:rPr kumimoji="0" lang="en-US" sz="2400" b="1" i="0" u="none" strike="noStrike" kern="0" cap="none" spc="0" normalizeH="0" baseline="0" noProof="0" dirty="0">
                <a:ln>
                  <a:noFill/>
                </a:ln>
                <a:solidFill>
                  <a:srgbClr val="8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 </a:t>
            </a:r>
            <a:r>
              <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“Nobody has any right to preach anything other than the Gospel of pure grace.  We are saved by grace plus nothing.  You are saved by faith period.  There is nothing you can do to be saved.  There are no rules; there are no regulations in serving Jesus Christ” </a:t>
            </a:r>
            <a:r>
              <a:rPr kumimoji="0" lang="en-US" sz="1800" b="1" i="0" u="none" strike="noStrike" kern="0" cap="none" spc="0" normalizeH="0" baseline="0" noProof="0" dirty="0">
                <a:ln>
                  <a:noFill/>
                </a:ln>
                <a:solidFill>
                  <a:srgbClr val="8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(Sermon at Midtown Church of Christ, Fort Worth, TX). </a:t>
            </a:r>
          </a:p>
        </p:txBody>
      </p:sp>
    </p:spTree>
    <p:extLst>
      <p:ext uri="{BB962C8B-B14F-4D97-AF65-F5344CB8AC3E}">
        <p14:creationId xmlns:p14="http://schemas.microsoft.com/office/powerpoint/2010/main" val="1284268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914400" y="1132820"/>
            <a:ext cx="7315200" cy="523220"/>
          </a:xfrm>
          <a:prstGeom prst="rect">
            <a:avLst/>
          </a:prstGeom>
          <a:noFill/>
          <a:ln w="9525">
            <a:noFill/>
            <a:miter lim="800000"/>
            <a:headEnd/>
            <a:tailEnd/>
          </a:ln>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2700" b="1" i="0" u="none" strike="noStrike" kern="1200" cap="none" spc="50" normalizeH="0" baseline="0" noProof="0" dirty="0">
                <a:ln w="11430"/>
                <a:gradFill>
                  <a:gsLst>
                    <a:gs pos="25000">
                      <a:srgbClr val="AA2B1E">
                        <a:satMod val="155000"/>
                      </a:srgbClr>
                    </a:gs>
                    <a:gs pos="100000">
                      <a:srgbClr val="AA2B1E">
                        <a:shade val="45000"/>
                        <a:satMod val="165000"/>
                      </a:srgbClr>
                    </a:gs>
                  </a:gsLst>
                  <a:lin ang="5400000"/>
                </a:gradFill>
                <a:effectLst>
                  <a:outerShdw blurRad="76200" dist="50800" dir="5400000" algn="tl" rotWithShape="0">
                    <a:srgbClr val="000000">
                      <a:alpha val="65000"/>
                    </a:srgbClr>
                  </a:outerShdw>
                </a:effectLst>
                <a:uLnTx/>
                <a:uFillTx/>
                <a:latin typeface="Arial Black" pitchFamily="34" charset="0"/>
                <a:ea typeface="+mn-ea"/>
                <a:cs typeface="+mn-cs"/>
              </a:rPr>
              <a:t>Our Doctrine Shouldn’t Change!</a:t>
            </a:r>
          </a:p>
        </p:txBody>
      </p:sp>
      <p:sp>
        <p:nvSpPr>
          <p:cNvPr id="7" name="Text Box 8"/>
          <p:cNvSpPr txBox="1">
            <a:spLocks noChangeArrowheads="1"/>
          </p:cNvSpPr>
          <p:nvPr/>
        </p:nvSpPr>
        <p:spPr bwMode="auto">
          <a:xfrm>
            <a:off x="1143000" y="1828799"/>
            <a:ext cx="6858000" cy="1846659"/>
          </a:xfrm>
          <a:prstGeom prst="rect">
            <a:avLst/>
          </a:prstGeom>
          <a:noFill/>
          <a:ln w="9525">
            <a:noFill/>
            <a:miter lim="800000"/>
            <a:headEnd/>
            <a:tailEnd/>
          </a:ln>
          <a:effectLst/>
        </p:spPr>
        <p:txBody>
          <a:bodyPr wrap="square">
            <a:spAutoFit/>
          </a:bodyPr>
          <a:lstStyle/>
          <a:p>
            <a:pPr marL="0" marR="0" lvl="0" indent="0" algn="just" defTabSz="914400" rtl="0" eaLnBrk="1" fontAlgn="auto" latinLnBrk="0" hangingPunct="1">
              <a:lnSpc>
                <a:spcPct val="100000"/>
              </a:lnSpc>
              <a:spcBef>
                <a:spcPct val="50000"/>
              </a:spcBef>
              <a:spcAft>
                <a:spcPts val="0"/>
              </a:spcAft>
              <a:buClrTx/>
              <a:buSzTx/>
              <a:buFontTx/>
              <a:buNone/>
              <a:tabLst/>
              <a:defRPr/>
            </a:pPr>
            <a:r>
              <a:rPr kumimoji="0" lang="en-US" sz="2400" b="1" i="0" u="sng" strike="noStrike" kern="0" cap="none" spc="0" normalizeH="0" baseline="0" noProof="0" dirty="0" err="1">
                <a:ln>
                  <a:noFill/>
                </a:ln>
                <a:solidFill>
                  <a:prstClr val="black"/>
                </a:solidFill>
                <a:effectLst>
                  <a:outerShdw blurRad="50800" dist="38100" dir="2700000" algn="tl" rotWithShape="0">
                    <a:prstClr val="black">
                      <a:alpha val="40000"/>
                    </a:prstClr>
                  </a:outerShdw>
                </a:effectLst>
                <a:uLnTx/>
                <a:uFillTx/>
                <a:latin typeface="Arial" pitchFamily="34" charset="0"/>
                <a:ea typeface="+mn-ea"/>
                <a:cs typeface="Arial" pitchFamily="34" charset="0"/>
              </a:rPr>
              <a:t>Rubel</a:t>
            </a:r>
            <a:r>
              <a:rPr kumimoji="0" lang="en-US" sz="2400" b="1" i="0" u="sng" strike="noStrike" kern="0" cap="none" spc="0" normalizeH="0" baseline="0" noProof="0" dirty="0">
                <a:ln>
                  <a:noFill/>
                </a:ln>
                <a:solidFill>
                  <a:prstClr val="black"/>
                </a:solidFill>
                <a:effectLst>
                  <a:outerShdw blurRad="50800" dist="38100" dir="2700000" algn="tl" rotWithShape="0">
                    <a:prstClr val="black">
                      <a:alpha val="40000"/>
                    </a:prstClr>
                  </a:outerShdw>
                </a:effectLst>
                <a:uLnTx/>
                <a:uFillTx/>
                <a:latin typeface="Arial" pitchFamily="34" charset="0"/>
                <a:ea typeface="+mn-ea"/>
                <a:cs typeface="Arial" pitchFamily="34" charset="0"/>
              </a:rPr>
              <a:t> Shelly</a:t>
            </a:r>
            <a:r>
              <a:rPr kumimoji="0" lang="en-US" sz="2400" b="1" i="0" u="none" strike="noStrike" kern="0" cap="none" spc="0" normalizeH="0" baseline="0" noProof="0" dirty="0">
                <a:ln>
                  <a:noFill/>
                </a:ln>
                <a:solidFill>
                  <a:prstClr val="black"/>
                </a:solidFill>
                <a:effectLst>
                  <a:outerShdw blurRad="50800" dist="38100" dir="2700000" algn="tl" rotWithShape="0">
                    <a:prstClr val="black">
                      <a:alpha val="40000"/>
                    </a:prstClr>
                  </a:outerShdw>
                </a:effectLst>
                <a:uLnTx/>
                <a:uFillTx/>
                <a:latin typeface="Arial" pitchFamily="34" charset="0"/>
                <a:ea typeface="+mn-ea"/>
                <a:cs typeface="Arial" pitchFamily="34" charset="0"/>
              </a:rPr>
              <a:t>: </a:t>
            </a:r>
            <a:r>
              <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“It is a scandalous and out-</a:t>
            </a:r>
            <a:r>
              <a:rPr kumimoji="0" lang="en-US" sz="2400" b="1" i="0" u="none" strike="noStrike" kern="0" cap="none" spc="0" normalizeH="0" baseline="0" noProof="0" dirty="0" err="1">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rageous</a:t>
            </a:r>
            <a:r>
              <a:rPr kumimoji="0" lang="en-US" sz="2400" b="1" i="0" u="none" strike="noStrike" kern="0" cap="none" spc="0" normalizeH="0" baseline="0" noProof="0" dirty="0">
                <a:ln>
                  <a:noFill/>
                </a:ln>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 lie to teach that salvation arises from human activity.  We do not contribute one whit to our salvation” </a:t>
            </a:r>
            <a:r>
              <a:rPr kumimoji="0" lang="en-US" sz="1800" b="1" i="0" u="none" strike="noStrike" kern="0" cap="none" spc="0" normalizeH="0" baseline="0" noProof="0" dirty="0">
                <a:ln>
                  <a:noFill/>
                </a:ln>
                <a:solidFill>
                  <a:srgbClr val="8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a:t>
            </a:r>
            <a:r>
              <a:rPr kumimoji="0" lang="en-US" sz="1800" b="1" i="0" u="none" strike="noStrike" kern="0" cap="none" spc="0" normalizeH="0" baseline="0" noProof="0" dirty="0" err="1">
                <a:ln>
                  <a:noFill/>
                </a:ln>
                <a:solidFill>
                  <a:srgbClr val="8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Woodmont</a:t>
            </a:r>
            <a:r>
              <a:rPr kumimoji="0" lang="en-US" sz="1800" b="1" i="0" u="none" strike="noStrike" kern="0" cap="none" spc="0" normalizeH="0" baseline="0" noProof="0" dirty="0">
                <a:ln>
                  <a:noFill/>
                </a:ln>
                <a:solidFill>
                  <a:srgbClr val="800000"/>
                </a:solidFill>
                <a:effectLst>
                  <a:outerShdw blurRad="50800" dist="38100" dir="2700000" algn="tl" rotWithShape="0">
                    <a:prstClr val="black">
                      <a:alpha val="40000"/>
                    </a:prstClr>
                  </a:outerShdw>
                </a:effectLst>
                <a:uLnTx/>
                <a:uFillTx/>
                <a:latin typeface="Arial" pitchFamily="34" charset="0"/>
                <a:ea typeface="+mn-ea"/>
                <a:cs typeface="Arial" pitchFamily="34" charset="0"/>
              </a:rPr>
              <a:t> Hills Church of Christ, Nashville, TN).</a:t>
            </a:r>
          </a:p>
        </p:txBody>
      </p:sp>
    </p:spTree>
    <p:extLst>
      <p:ext uri="{BB962C8B-B14F-4D97-AF65-F5344CB8AC3E}">
        <p14:creationId xmlns:p14="http://schemas.microsoft.com/office/powerpoint/2010/main" val="612995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Lst>
  </p:timing>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TotalTime>
  <Words>1077</Words>
  <Application>Microsoft Office PowerPoint</Application>
  <PresentationFormat>On-screen Show (4:3)</PresentationFormat>
  <Paragraphs>84</Paragraphs>
  <Slides>24</Slides>
  <Notes>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24</vt:i4>
      </vt:variant>
    </vt:vector>
  </HeadingPairs>
  <TitlesOfParts>
    <vt:vector size="35" baseType="lpstr">
      <vt:lpstr>Arial</vt:lpstr>
      <vt:lpstr>Arial Black</vt:lpstr>
      <vt:lpstr>Brush Script MT</vt:lpstr>
      <vt:lpstr>Calibri</vt:lpstr>
      <vt:lpstr>Constantia</vt:lpstr>
      <vt:lpstr>Franklin Gothic Book</vt:lpstr>
      <vt:lpstr>Rage Italic</vt:lpstr>
      <vt:lpstr>Times New Roman</vt:lpstr>
      <vt:lpstr>Wingdings</vt:lpstr>
      <vt:lpstr>2_Office Theme</vt:lpstr>
      <vt:lpstr>Pushpin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Hepner</dc:creator>
  <cp:lastModifiedBy>Michael Hepner</cp:lastModifiedBy>
  <cp:revision>19</cp:revision>
  <dcterms:created xsi:type="dcterms:W3CDTF">2013-03-24T12:46:42Z</dcterms:created>
  <dcterms:modified xsi:type="dcterms:W3CDTF">2021-04-15T01:14:38Z</dcterms:modified>
</cp:coreProperties>
</file>