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98"/>
  </p:notesMasterIdLst>
  <p:sldIdLst>
    <p:sldId id="262" r:id="rId4"/>
    <p:sldId id="331" r:id="rId5"/>
    <p:sldId id="257" r:id="rId6"/>
    <p:sldId id="258" r:id="rId7"/>
    <p:sldId id="259" r:id="rId8"/>
    <p:sldId id="260" r:id="rId9"/>
    <p:sldId id="261" r:id="rId10"/>
    <p:sldId id="33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33" r:id="rId21"/>
    <p:sldId id="273" r:id="rId22"/>
    <p:sldId id="274" r:id="rId23"/>
    <p:sldId id="275" r:id="rId24"/>
    <p:sldId id="334" r:id="rId25"/>
    <p:sldId id="277" r:id="rId26"/>
    <p:sldId id="278" r:id="rId27"/>
    <p:sldId id="335" r:id="rId28"/>
    <p:sldId id="336" r:id="rId29"/>
    <p:sldId id="337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276" r:id="rId52"/>
    <p:sldId id="303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77" r:id="rId69"/>
    <p:sldId id="256" r:id="rId70"/>
    <p:sldId id="378" r:id="rId71"/>
    <p:sldId id="379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87" r:id="rId80"/>
    <p:sldId id="388" r:id="rId81"/>
    <p:sldId id="389" r:id="rId82"/>
    <p:sldId id="390" r:id="rId83"/>
    <p:sldId id="319" r:id="rId84"/>
    <p:sldId id="365" r:id="rId85"/>
    <p:sldId id="366" r:id="rId86"/>
    <p:sldId id="367" r:id="rId87"/>
    <p:sldId id="368" r:id="rId88"/>
    <p:sldId id="369" r:id="rId89"/>
    <p:sldId id="370" r:id="rId90"/>
    <p:sldId id="371" r:id="rId91"/>
    <p:sldId id="372" r:id="rId92"/>
    <p:sldId id="373" r:id="rId93"/>
    <p:sldId id="374" r:id="rId94"/>
    <p:sldId id="375" r:id="rId95"/>
    <p:sldId id="376" r:id="rId96"/>
    <p:sldId id="279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slide" Target="slides/slide9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2CB71-1612-4340-A090-8DBB72E8E11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B9E8-A75B-4334-83A1-A2A0AF16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0D48-DDD4-4BD6-B353-68B2FA8B1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342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0D48-DDD4-4BD6-B353-68B2FA8B1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342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0D48-DDD4-4BD6-B353-68B2FA8B1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342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0D48-DDD4-4BD6-B353-68B2FA8B1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342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0D48-DDD4-4BD6-B353-68B2FA8B1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3426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0D48-DDD4-4BD6-B353-68B2FA8B1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3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20D48-DDD4-4BD6-B353-68B2FA8B1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342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45D8-A599-4363-A3FF-90BD74C3082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2A9-73CD-4ED9-859C-C8F0B847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34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45D8-A599-4363-A3FF-90BD74C3082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2A9-73CD-4ED9-859C-C8F0B847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45D8-A599-4363-A3FF-90BD74C3082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2A9-73CD-4ED9-859C-C8F0B847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6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45D8-A599-4363-A3FF-90BD74C3082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2A9-73CD-4ED9-859C-C8F0B847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45D8-A599-4363-A3FF-90BD74C3082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2A9-73CD-4ED9-859C-C8F0B847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09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45D8-A599-4363-A3FF-90BD74C3082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2A9-73CD-4ED9-859C-C8F0B847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2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45D8-A599-4363-A3FF-90BD74C3082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2A9-73CD-4ED9-859C-C8F0B847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5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1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45D8-A599-4363-A3FF-90BD74C3082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2A9-73CD-4ED9-859C-C8F0B847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4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45D8-A599-4363-A3FF-90BD74C3082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2A9-73CD-4ED9-859C-C8F0B847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41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45D8-A599-4363-A3FF-90BD74C3082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2A9-73CD-4ED9-859C-C8F0B847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5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45D8-A599-4363-A3FF-90BD74C3082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82A9-73CD-4ED9-859C-C8F0B847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9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3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9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745D8-A599-4363-A3FF-90BD74C3082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C82A9-73CD-4ED9-859C-C8F0B847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2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bin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bin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bin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bin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bin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bin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bin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bin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bin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bin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bin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bin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3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- 1.5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- 2.5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- 3.5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018 - The Great Redeemer - C.5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2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612 - Love Lifted Me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168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bisimages.com/images/42-18122842.jpg?size=67&amp;uid=2aa9c2ee-056a-47a4-91e8-1a318dc0c44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554" r="3658" b="406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00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838200"/>
            <a:ext cx="6629400" cy="7263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extrusionClr>
                <a:srgbClr val="996633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99663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THE GREATEST COMMAND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16764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doni" pitchFamily="18" charset="0"/>
                <a:ea typeface="+mn-ea"/>
                <a:cs typeface="+mn-cs"/>
              </a:rPr>
              <a:t>First, they tried to incriminate Jesus politically (Matt. 22:15-22).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2629326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doni" pitchFamily="18" charset="0"/>
                <a:ea typeface="+mn-ea"/>
                <a:cs typeface="+mn-cs"/>
              </a:rPr>
              <a:t>Second, they tried to incriminate Jesus theologically (Matt. 22:23-33).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5483" y="3565022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doni" pitchFamily="18" charset="0"/>
                <a:ea typeface="+mn-ea"/>
                <a:cs typeface="+mn-cs"/>
              </a:rPr>
              <a:t>Third, they tried to incriminate Jesus scripturally (Matt. 22:34-40).</a:t>
            </a:r>
          </a:p>
        </p:txBody>
      </p:sp>
    </p:spTree>
    <p:extLst>
      <p:ext uri="{BB962C8B-B14F-4D97-AF65-F5344CB8AC3E}">
        <p14:creationId xmlns:p14="http://schemas.microsoft.com/office/powerpoint/2010/main" val="29461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bisimages.com/images/42-18122842.jpg?size=67&amp;uid=2aa9c2ee-056a-47a4-91e8-1a318dc0c44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554" r="3658" b="406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00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838200"/>
            <a:ext cx="6629400" cy="7263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extrusionClr>
                <a:srgbClr val="996633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99663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THE GREATEST COMMAND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1" y="1468244"/>
            <a:ext cx="6629399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bg1">
                  <a:lumMod val="85000"/>
                </a:schemeClr>
              </a:contourClr>
            </a:sp3d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-150" normalizeH="0" baseline="0" noProof="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Times New Roman"/>
              </a:rPr>
              <a:t>I.	What It Means to Love God Completely?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261473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A.	First, we must love God with all our heart: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Affectionately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140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bisimages.com/images/42-18122842.jpg?size=67&amp;uid=2aa9c2ee-056a-47a4-91e8-1a318dc0c44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554" r="3658" b="406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00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838200"/>
            <a:ext cx="6629400" cy="7263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extrusionClr>
                <a:srgbClr val="996633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99663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THE GREATEST COMMAND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1" y="1468244"/>
            <a:ext cx="6629399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bg1">
                  <a:lumMod val="85000"/>
                </a:schemeClr>
              </a:contourClr>
            </a:sp3d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-150" normalizeH="0" baseline="0" noProof="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Times New Roman"/>
              </a:rPr>
              <a:t>I.	What It Means to Love God Completely?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261473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A.	First, we must love God with all our heart: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Affectionately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3417849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B.	Second, we must love God with all our soul: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Actively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920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bisimages.com/images/42-18122842.jpg?size=67&amp;uid=2aa9c2ee-056a-47a4-91e8-1a318dc0c44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554" r="3658" b="406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00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838200"/>
            <a:ext cx="6629400" cy="7263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extrusionClr>
                <a:srgbClr val="996633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99663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THE GREATEST COMMAND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1" y="1468244"/>
            <a:ext cx="6629399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bg1">
                  <a:lumMod val="85000"/>
                </a:schemeClr>
              </a:contourClr>
            </a:sp3d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-150" normalizeH="0" baseline="0" noProof="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Times New Roman"/>
              </a:rPr>
              <a:t>I.	What It Means to Love God Completely?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261473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A.	First, we must love God with all our heart: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Affectionately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3417849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B.	Second, we must love God with all our soul: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Actively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4226775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C.	Third, we must love God with all our mind: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Thoughtfully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86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bisimages.com/images/42-18122842.jpg?size=67&amp;uid=2aa9c2ee-056a-47a4-91e8-1a318dc0c44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554" r="3658" b="406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00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838200"/>
            <a:ext cx="6629400" cy="7263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extrusionClr>
                <a:srgbClr val="996633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99663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THE GREATEST COMMAND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261473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A.	First, we must love God with all our heart: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Affectionately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3417849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B.	Second, we must love God with all our soul: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Actively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4226775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C.	Third, we must love God with all our mind: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Thoughtfully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48915" y="3029646"/>
            <a:ext cx="1066800" cy="1694754"/>
          </a:xfrm>
          <a:prstGeom prst="straightConnector1">
            <a:avLst/>
          </a:prstGeom>
          <a:ln w="508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201" y="1468244"/>
            <a:ext cx="6629399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bg1">
                  <a:lumMod val="85000"/>
                </a:schemeClr>
              </a:contourClr>
            </a:sp3d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-150" normalizeH="0" baseline="0" noProof="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Times New Roman"/>
              </a:rPr>
              <a:t>I.	What It Means to Love God Completely?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199" y="1022866"/>
            <a:ext cx="7260373" cy="2308324"/>
          </a:xfrm>
          <a:prstGeom prst="rect">
            <a:avLst/>
          </a:prstGeom>
          <a:solidFill>
            <a:schemeClr val="accent2"/>
          </a:solidFill>
          <a:ln w="3175" cmpd="thickThin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NT:3050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Pertaining to "the reasoning faculty, is used in Rom 12:1, of the service to be rendered by believers…The sacrifice is to be intelligent, in contrast to those offered by ritual and compulsion (Vine's Expository Dictionary of Biblical Words).</a:t>
            </a:r>
          </a:p>
        </p:txBody>
      </p:sp>
    </p:spTree>
    <p:extLst>
      <p:ext uri="{BB962C8B-B14F-4D97-AF65-F5344CB8AC3E}">
        <p14:creationId xmlns:p14="http://schemas.microsoft.com/office/powerpoint/2010/main" val="36934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bisimages.com/images/42-18122842.jpg?size=67&amp;uid=2aa9c2ee-056a-47a4-91e8-1a318dc0c44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554" r="3658" b="406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00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838200"/>
            <a:ext cx="6629400" cy="7263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extrusionClr>
                <a:srgbClr val="996633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99663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THE GREATEST COMMAND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261473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A.	First, we must love God with all our heart: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Affectionately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3417849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B.	Second, we must love God with all our soul: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Actively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4226775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C.	Third, we must love God with all our mind: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Thoughtfully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48915" y="3029646"/>
            <a:ext cx="1066800" cy="1694754"/>
          </a:xfrm>
          <a:prstGeom prst="straightConnector1">
            <a:avLst/>
          </a:prstGeom>
          <a:ln w="508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201" y="1468244"/>
            <a:ext cx="6629399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bg1">
                  <a:lumMod val="85000"/>
                </a:schemeClr>
              </a:contourClr>
            </a:sp3d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-150" normalizeH="0" baseline="0" noProof="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Times New Roman"/>
              </a:rPr>
              <a:t>I.	What It Means to Love God Completely?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199" y="1022866"/>
            <a:ext cx="7260373" cy="2308324"/>
          </a:xfrm>
          <a:prstGeom prst="rect">
            <a:avLst/>
          </a:prstGeom>
          <a:solidFill>
            <a:schemeClr val="accent2"/>
          </a:solidFill>
          <a:ln w="3175" cmpd="thickThin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John 4:10 - In this is love,  not that we have loved God but that he loved us and sent his Son to be  the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propiti-ation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for our sins.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John 4:19 - We love because he first loved us.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bisimages.com/images/42-18122842.jpg?size=67&amp;uid=2aa9c2ee-056a-47a4-91e8-1a318dc0c44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554" r="3658" b="406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00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838200"/>
            <a:ext cx="6629400" cy="7263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extrusionClr>
                <a:srgbClr val="996633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99663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THE GREATEST COMMAND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1" y="1468244"/>
            <a:ext cx="6629399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bg1">
                  <a:lumMod val="85000"/>
                </a:schemeClr>
              </a:contourClr>
            </a:sp3d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-150" normalizeH="0" baseline="0" noProof="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Times New Roman"/>
              </a:rPr>
              <a:t>I.	What It Means to Love God Completely?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261473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A.	First, we must love God with all our heart: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Affectionately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3417849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B.	Second, we must love God with all our soul: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Actively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4226775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C.	Third, we must love God with all our mind: 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Thoughtfully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106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bisimages.com/images/42-18122842.jpg?size=67&amp;uid=2aa9c2ee-056a-47a4-91e8-1a318dc0c44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554" r="3658" b="406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00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838200"/>
            <a:ext cx="6629400" cy="7263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extrusionClr>
                <a:srgbClr val="996633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99663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THE GREATEST COMMAND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468244"/>
            <a:ext cx="6705600" cy="1092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bg1">
                  <a:lumMod val="85000"/>
                </a:schemeClr>
              </a:contourClr>
            </a:sp3d>
          </a:bodyPr>
          <a:lstStyle/>
          <a:p>
            <a:pPr marL="568325" marR="0" lvl="0" indent="-5683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50" b="1" i="0" u="none" strike="noStrike" kern="1200" cap="none" spc="-150" normalizeH="0" baseline="0" noProof="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Times New Roman"/>
              </a:rPr>
              <a:t>II.	How Do We Prove Our Love  for God?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250077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A.	By Keeping God’s Commandments.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52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bisimages.com/images/42-18122842.jpg?size=67&amp;uid=2aa9c2ee-056a-47a4-91e8-1a318dc0c44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554" r="3658" b="406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00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838200"/>
            <a:ext cx="6629400" cy="7263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extrusionClr>
                <a:srgbClr val="996633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99663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THE GREATEST COMMAND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468244"/>
            <a:ext cx="6705600" cy="1092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bg1">
                  <a:lumMod val="85000"/>
                </a:schemeClr>
              </a:contourClr>
            </a:sp3d>
          </a:bodyPr>
          <a:lstStyle/>
          <a:p>
            <a:pPr marL="568325" marR="0" lvl="0" indent="-5683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50" b="1" i="0" u="none" strike="noStrike" kern="1200" cap="none" spc="-150" normalizeH="0" baseline="0" noProof="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Times New Roman"/>
              </a:rPr>
              <a:t>II.	How Do We Prove Our Love  for God?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3194824"/>
            <a:ext cx="6172200" cy="120032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50800">
              <a:schemeClr val="tx1"/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John 14:15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If you love me, you will keep my com-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mandments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799" y="4450909"/>
            <a:ext cx="6172201" cy="120032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50800">
              <a:schemeClr val="tx1"/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John 14:21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Whoever has my commandments and  keeps them, he it is who loves me…"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250077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A.	By Keeping God’s Commandments.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51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bisimages.com/images/42-18122842.jpg?size=67&amp;uid=2aa9c2ee-056a-47a4-91e8-1a318dc0c44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554" r="3658" b="406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00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838200"/>
            <a:ext cx="6629400" cy="7263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extrusionClr>
                <a:srgbClr val="996633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99663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THE GREATEST COMMAND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3194824"/>
            <a:ext cx="6172200" cy="120032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50800">
              <a:schemeClr val="tx1"/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John 14:15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If you love me, you will keep my com-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mandments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799" y="4450909"/>
            <a:ext cx="6172201" cy="120032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50800">
              <a:schemeClr val="tx1"/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John 14:21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Whoever has my commandments and  keeps them, he it is who loves me…"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250077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A.	By Keeping God’s Commandments.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1468244"/>
            <a:ext cx="6705600" cy="1092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bg1">
                  <a:lumMod val="85000"/>
                </a:schemeClr>
              </a:contourClr>
            </a:sp3d>
          </a:bodyPr>
          <a:lstStyle/>
          <a:p>
            <a:pPr marL="568325" marR="0" lvl="0" indent="-5683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50" b="1" i="0" u="none" strike="noStrike" kern="1200" cap="none" spc="-150" normalizeH="0" baseline="0" noProof="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Times New Roman"/>
              </a:rPr>
              <a:t>II.	How Do We Prove Our Love  for God?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039" y="1185741"/>
            <a:ext cx="7382107" cy="1938992"/>
          </a:xfrm>
          <a:prstGeom prst="rect">
            <a:avLst/>
          </a:prstGeom>
          <a:ln w="50800" cmpd="thickThin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John 2:3-6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And by this we know that we have come to know him, if we keep his commandments. 4 Whoever says "I know him" but does not keep his commandments  is a liar, and  the truth is not in him, </a:t>
            </a:r>
          </a:p>
        </p:txBody>
      </p:sp>
    </p:spTree>
    <p:extLst>
      <p:ext uri="{BB962C8B-B14F-4D97-AF65-F5344CB8AC3E}">
        <p14:creationId xmlns:p14="http://schemas.microsoft.com/office/powerpoint/2010/main" val="30040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bisimages.com/images/42-18122842.jpg?size=67&amp;uid=2aa9c2ee-056a-47a4-91e8-1a318dc0c44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554" r="3658" b="4066"/>
          <a:stretch/>
        </p:blipFill>
        <p:spPr bwMode="auto">
          <a:xfrm>
            <a:off x="0" y="9007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00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838200"/>
            <a:ext cx="6629400" cy="7263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extrusionClr>
                <a:srgbClr val="996633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99663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THE GREATEST COMMAND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468244"/>
            <a:ext cx="6705600" cy="1092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bg1">
                  <a:lumMod val="85000"/>
                </a:schemeClr>
              </a:contourClr>
            </a:sp3d>
          </a:bodyPr>
          <a:lstStyle/>
          <a:p>
            <a:pPr marL="568325" marR="0" lvl="0" indent="-5683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50" b="1" i="0" u="none" strike="noStrike" kern="1200" cap="none" spc="-150" normalizeH="0" baseline="0" noProof="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Times New Roman"/>
              </a:rPr>
              <a:t>II.	How Do We Prove Our Love  for God?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250077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A.	By Keeping God’s Commandments.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960132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B.	By Putting God First.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0836" y="3505200"/>
            <a:ext cx="6275363" cy="156966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50800">
              <a:schemeClr val="tx1"/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Matt 6:33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But seek first the kingdom of God and his righteousness, and all these things will be added to you.</a:t>
            </a:r>
          </a:p>
        </p:txBody>
      </p:sp>
    </p:spTree>
    <p:extLst>
      <p:ext uri="{BB962C8B-B14F-4D97-AF65-F5344CB8AC3E}">
        <p14:creationId xmlns:p14="http://schemas.microsoft.com/office/powerpoint/2010/main" val="131764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bisimages.com/images/42-18122842.jpg?size=67&amp;uid=2aa9c2ee-056a-47a4-91e8-1a318dc0c44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554" r="3658" b="4066"/>
          <a:stretch/>
        </p:blipFill>
        <p:spPr bwMode="auto">
          <a:xfrm>
            <a:off x="0" y="9007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00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838200"/>
            <a:ext cx="6629400" cy="7263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extrusionClr>
                <a:srgbClr val="996633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99663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THE GREATEST COMMAND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468244"/>
            <a:ext cx="6705600" cy="1092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bg1">
                  <a:lumMod val="85000"/>
                </a:schemeClr>
              </a:contourClr>
            </a:sp3d>
          </a:bodyPr>
          <a:lstStyle/>
          <a:p>
            <a:pPr marL="568325" marR="0" lvl="0" indent="-5683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50" b="1" i="0" u="none" strike="noStrike" kern="1200" cap="none" spc="-150" normalizeH="0" baseline="0" noProof="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Times New Roman"/>
              </a:rPr>
              <a:t>II.	How Do We Prove Our Love  for God?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250077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A.	By Keeping God’s Commandments.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960132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B.	By Putting God First.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42179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C.	By Giving God Honor.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8439" y="3896472"/>
            <a:ext cx="617220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5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 trusting 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God explicitly.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 praising Him with thanksgiving.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 giving God our best.</a:t>
            </a:r>
          </a:p>
        </p:txBody>
      </p:sp>
    </p:spTree>
    <p:extLst>
      <p:ext uri="{BB962C8B-B14F-4D97-AF65-F5344CB8AC3E}">
        <p14:creationId xmlns:p14="http://schemas.microsoft.com/office/powerpoint/2010/main" val="21410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rbisimages.com/images/42-18122842.jpg?size=67&amp;uid=2aa9c2ee-056a-47a4-91e8-1a318dc0c44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554" r="3658" b="406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00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3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609600"/>
            <a:ext cx="6629400" cy="7263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extrusionClr>
                <a:srgbClr val="996633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20" b="0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996633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THE GREATEST COMMAND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1" y="1207532"/>
            <a:ext cx="6629399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bg1">
                  <a:lumMod val="85000"/>
                </a:schemeClr>
              </a:contourClr>
            </a:sp3d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50" normalizeH="0" baseline="0" noProof="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Calibri"/>
                <a:cs typeface="Times New Roman"/>
              </a:rPr>
              <a:t>Love God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2099" y="1821359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A.	First, we must love God with all our heart: </a:t>
            </a:r>
            <a:r>
              <a:rPr kumimoji="0" lang="en-US" sz="2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Affectionately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6887" y="2539694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B.	Second, we must love God with all our soul: </a:t>
            </a:r>
            <a:r>
              <a:rPr kumimoji="0" lang="en-US" sz="2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Actively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3309135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C.	Third, we must love God with all our mind: </a:t>
            </a:r>
            <a:r>
              <a:rPr kumimoji="0" lang="en-US" sz="2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Thoughtfully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4097657"/>
            <a:ext cx="601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1.	By Keeping God’s Commandments.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4557013"/>
            <a:ext cx="601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2.	By Putting God First.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5018678"/>
            <a:ext cx="601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uLnTx/>
                <a:uFillTx/>
                <a:latin typeface="Arial"/>
                <a:ea typeface="Calibri"/>
                <a:cs typeface="Times New Roman"/>
              </a:rPr>
              <a:t>3.	By Giving God Honor.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uLnTx/>
              <a:uFillTx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17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31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319 - Only A Step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319 - Only A Step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319 - Only A Step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319 - Only A Step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319 - Only A Step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319 - Only A Step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319 - Only A Step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319 - Only A Step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319 - Only A Step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012 - He's My King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319 - Only A Step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319 - Only A Step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319 - Only A Step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319 - Only A Step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3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1555</Words>
  <Application>Microsoft Office PowerPoint</Application>
  <PresentationFormat>On-screen Show (4:3)</PresentationFormat>
  <Paragraphs>248</Paragraphs>
  <Slides>94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94</vt:i4>
      </vt:variant>
    </vt:vector>
  </HeadingPairs>
  <TitlesOfParts>
    <vt:vector size="104" baseType="lpstr">
      <vt:lpstr>Aharoni</vt:lpstr>
      <vt:lpstr>Arial</vt:lpstr>
      <vt:lpstr>Arial Black</vt:lpstr>
      <vt:lpstr>Bodoni</vt:lpstr>
      <vt:lpstr>Calibri</vt:lpstr>
      <vt:lpstr>Calibri Light</vt:lpstr>
      <vt:lpstr>Wingdings</vt:lpstr>
      <vt:lpstr>Office Theme</vt:lpstr>
      <vt:lpstr>1_Office Theme</vt:lpstr>
      <vt:lpstr>2_Office Theme</vt:lpstr>
      <vt:lpstr>PowerPoint Presentation</vt:lpstr>
      <vt:lpstr>012 - He's My King - Title</vt:lpstr>
      <vt:lpstr>012 - He's My King - 1.1</vt:lpstr>
      <vt:lpstr>012 - He's My King - 1.2</vt:lpstr>
      <vt:lpstr>012 - He's My King - C.1</vt:lpstr>
      <vt:lpstr>012 - He's My King - C.2</vt:lpstr>
      <vt:lpstr>012 - He's My King - C.3</vt:lpstr>
      <vt:lpstr>012 - He's My King - 2.1</vt:lpstr>
      <vt:lpstr>012 - He's My King - 2.2</vt:lpstr>
      <vt:lpstr>012 - He's My King - C.1</vt:lpstr>
      <vt:lpstr>012 - He's My King - C.2</vt:lpstr>
      <vt:lpstr>012 - He's My King - C.3</vt:lpstr>
      <vt:lpstr>012 - He's My King - 3.1</vt:lpstr>
      <vt:lpstr>012 - He's My King - 3.2</vt:lpstr>
      <vt:lpstr>012 - He's My King - C.1</vt:lpstr>
      <vt:lpstr>012 - He's My King - C.2</vt:lpstr>
      <vt:lpstr>012 - He's My King - C.3</vt:lpstr>
      <vt:lpstr>018 - The Great Redeemer - Title</vt:lpstr>
      <vt:lpstr>018 - The Great Redeemer - 1.1</vt:lpstr>
      <vt:lpstr>018 - The Great Redeemer - 1.2</vt:lpstr>
      <vt:lpstr>018 - The Great Redeemer - 1.3</vt:lpstr>
      <vt:lpstr>018 - The Great Redeemer - 1.4</vt:lpstr>
      <vt:lpstr>018 - The Great Redeemer - 1.5</vt:lpstr>
      <vt:lpstr>018 - The Great Redeemer - C.1</vt:lpstr>
      <vt:lpstr>018 - The Great Redeemer - C.2</vt:lpstr>
      <vt:lpstr>018 - The Great Redeemer - C.3</vt:lpstr>
      <vt:lpstr>018 - The Great Redeemer - C.4</vt:lpstr>
      <vt:lpstr>018 - The Great Redeemer - C.5</vt:lpstr>
      <vt:lpstr>018 - The Great Redeemer - 2.1</vt:lpstr>
      <vt:lpstr>018 - The Great Redeemer - 2.2</vt:lpstr>
      <vt:lpstr>018 - The Great Redeemer - 2.3</vt:lpstr>
      <vt:lpstr>018 - The Great Redeemer - 2.4</vt:lpstr>
      <vt:lpstr>018 - The Great Redeemer - 2.5</vt:lpstr>
      <vt:lpstr>018 - The Great Redeemer - C.1</vt:lpstr>
      <vt:lpstr>018 - The Great Redeemer - C.2</vt:lpstr>
      <vt:lpstr>018 - The Great Redeemer - C.3</vt:lpstr>
      <vt:lpstr>018 - The Great Redeemer - C.4</vt:lpstr>
      <vt:lpstr>018 - The Great Redeemer - C.5</vt:lpstr>
      <vt:lpstr>018 - The Great Redeemer - 3.1</vt:lpstr>
      <vt:lpstr>018 - The Great Redeemer - 3.2</vt:lpstr>
      <vt:lpstr>018 - The Great Redeemer - 3.3</vt:lpstr>
      <vt:lpstr>018 - The Great Redeemer - 3.4</vt:lpstr>
      <vt:lpstr>018 - The Great Redeemer - 3.5</vt:lpstr>
      <vt:lpstr>018 - The Great Redeemer - C.1</vt:lpstr>
      <vt:lpstr>018 - The Great Redeemer - C.2</vt:lpstr>
      <vt:lpstr>018 - The Great Redeemer - C.3</vt:lpstr>
      <vt:lpstr>018 - The Great Redeemer - C.4</vt:lpstr>
      <vt:lpstr>018 - The Great Redeemer - C.5</vt:lpstr>
      <vt:lpstr>PowerPoint Presentation</vt:lpstr>
      <vt:lpstr>612 - Love Lifted Me - Title</vt:lpstr>
      <vt:lpstr>612 - Love Lifted Me - 1.1</vt:lpstr>
      <vt:lpstr>612 - Love Lifted Me - 1.2</vt:lpstr>
      <vt:lpstr>612 - Love Lifted Me - 1.3</vt:lpstr>
      <vt:lpstr>612 - Love Lifted Me - C.1</vt:lpstr>
      <vt:lpstr>612 - Love Lifted Me - C.2</vt:lpstr>
      <vt:lpstr>612 - Love Lifted Me - 2.1</vt:lpstr>
      <vt:lpstr>612 - Love Lifted Me - 2.2</vt:lpstr>
      <vt:lpstr>612 - Love Lifted Me - 2.3</vt:lpstr>
      <vt:lpstr>612 - Love Lifted Me - C.1</vt:lpstr>
      <vt:lpstr>612 - Love Lifted Me - C.2</vt:lpstr>
      <vt:lpstr>612 - Love Lifted Me - 3.1</vt:lpstr>
      <vt:lpstr>612 - Love Lifted Me - 3.2</vt:lpstr>
      <vt:lpstr>612 - Love Lifted Me - 3.3</vt:lpstr>
      <vt:lpstr>612 - Love Lifted Me - C.1</vt:lpstr>
      <vt:lpstr>612 - Love Lifted Me - C.2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319 - Only A Step - Title</vt:lpstr>
      <vt:lpstr>319 - Only A Step - 1.1</vt:lpstr>
      <vt:lpstr>319 - Only A Step - 1.2</vt:lpstr>
      <vt:lpstr>319 - Only A Step - C.1</vt:lpstr>
      <vt:lpstr>319 - Only A Step - C.2</vt:lpstr>
      <vt:lpstr>319 - Only A Step - 2.1</vt:lpstr>
      <vt:lpstr>319 - Only A Step - 2.2</vt:lpstr>
      <vt:lpstr>319 - Only A Step - C.1</vt:lpstr>
      <vt:lpstr>319 - Only A Step - C.2</vt:lpstr>
      <vt:lpstr>319 - Only A Step - 3.1</vt:lpstr>
      <vt:lpstr>319 - Only A Step - 3.2</vt:lpstr>
      <vt:lpstr>319 - Only A Step - C.1</vt:lpstr>
      <vt:lpstr>319 - Only A Step - C.2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Jason Davis</cp:lastModifiedBy>
  <cp:revision>16</cp:revision>
  <dcterms:created xsi:type="dcterms:W3CDTF">2013-03-24T12:46:42Z</dcterms:created>
  <dcterms:modified xsi:type="dcterms:W3CDTF">2021-04-13T20:48:05Z</dcterms:modified>
</cp:coreProperties>
</file>