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11"/>
  </p:notesMasterIdLst>
  <p:sldIdLst>
    <p:sldId id="630" r:id="rId3"/>
    <p:sldId id="631" r:id="rId4"/>
    <p:sldId id="632" r:id="rId5"/>
    <p:sldId id="633" r:id="rId6"/>
    <p:sldId id="634" r:id="rId7"/>
    <p:sldId id="263" r:id="rId8"/>
    <p:sldId id="264" r:id="rId9"/>
    <p:sldId id="63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16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60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07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44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09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37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19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47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26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0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D64A5-76CF-4368-A69E-989F065FBE1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888A1-B604-46DB-A283-71C94A73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8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162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AA8E2DDC-883F-4E3D-BEC3-41160F3A0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19175"/>
            <a:ext cx="8572500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35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51C8-6D9A-4DEF-B284-49232A63F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51875"/>
            <a:ext cx="7886700" cy="1026352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Two Contrasting Outlooks on Life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98C59-C3F2-4FE5-8D80-C194A7F6CC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Selfishness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051E90-E3E5-4BE6-BDF3-5DACA8652F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Looks entirely inward, making oneself the only thing that matters. </a:t>
            </a:r>
          </a:p>
          <a:p>
            <a:r>
              <a:rPr lang="en-US" b="1" dirty="0"/>
              <a:t>James 4:1-3</a:t>
            </a:r>
          </a:p>
          <a:p>
            <a:r>
              <a:rPr lang="en-US" b="1" dirty="0"/>
              <a:t>Luke 15:12-13, 30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19DC7B-789E-420A-A356-DAF93D2ED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2. Selflessness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31864FB-988D-433F-836F-2BDACA6070E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/>
              <a:t>Looks outward. </a:t>
            </a:r>
          </a:p>
          <a:p>
            <a:endParaRPr lang="en-US" sz="800" b="1" dirty="0"/>
          </a:p>
          <a:p>
            <a:r>
              <a:rPr lang="en-US" b="1" dirty="0"/>
              <a:t>Others </a:t>
            </a:r>
            <a:r>
              <a:rPr lang="en-US" sz="2400" b="1" dirty="0"/>
              <a:t>- Rom. 14:7</a:t>
            </a:r>
          </a:p>
          <a:p>
            <a:r>
              <a:rPr lang="en-US" b="1" dirty="0"/>
              <a:t>God </a:t>
            </a:r>
            <a:r>
              <a:rPr lang="en-US" sz="2400" b="1" dirty="0"/>
              <a:t>- John 3:16; </a:t>
            </a:r>
            <a:br>
              <a:rPr lang="en-US" sz="2400" b="1" dirty="0"/>
            </a:br>
            <a:r>
              <a:rPr lang="en-US" sz="2400" b="1" dirty="0"/>
              <a:t>Acts 17:25; James 1:17</a:t>
            </a:r>
          </a:p>
          <a:p>
            <a:r>
              <a:rPr lang="en-US" b="1" dirty="0"/>
              <a:t>Possessions </a:t>
            </a:r>
            <a:r>
              <a:rPr lang="en-US" sz="2400" b="1" dirty="0"/>
              <a:t>- Ps. 24:1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063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51C8-6D9A-4DEF-B284-49232A63F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19117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How To Be Rich Toward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BB222-F880-4490-BE01-E1555B263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Give Ourselves Entirely To God. </a:t>
            </a:r>
          </a:p>
          <a:p>
            <a:endParaRPr lang="en-US" sz="800" b="1" dirty="0"/>
          </a:p>
          <a:p>
            <a:r>
              <a:rPr lang="en-US" b="1" dirty="0"/>
              <a:t>Putting God first causes everything else to fall into its proper place. </a:t>
            </a:r>
          </a:p>
          <a:p>
            <a:r>
              <a:rPr lang="en-US" b="1" i="1" dirty="0"/>
              <a:t>“…but they first gave themselves to the Lord…” </a:t>
            </a:r>
            <a:br>
              <a:rPr lang="en-US" b="1" dirty="0"/>
            </a:br>
            <a:r>
              <a:rPr lang="en-US" b="1" dirty="0"/>
              <a:t>(2 Cor. 8:5).</a:t>
            </a:r>
          </a:p>
        </p:txBody>
      </p:sp>
    </p:spTree>
    <p:extLst>
      <p:ext uri="{BB962C8B-B14F-4D97-AF65-F5344CB8AC3E}">
        <p14:creationId xmlns:p14="http://schemas.microsoft.com/office/powerpoint/2010/main" val="179442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51C8-6D9A-4DEF-B284-49232A63F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19117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How To Be Rich Toward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BB222-F880-4490-BE01-E1555B263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Use Our Material Blessings To Help Those In Need</a:t>
            </a:r>
          </a:p>
          <a:p>
            <a:endParaRPr lang="en-US" sz="800" b="1" dirty="0"/>
          </a:p>
          <a:p>
            <a:r>
              <a:rPr lang="en-US" b="1" i="1" dirty="0"/>
              <a:t>“He who has pity on the poor lends to the Lord, and He will pay back what he has given” </a:t>
            </a:r>
            <a:br>
              <a:rPr lang="en-US" b="1" i="1" dirty="0"/>
            </a:br>
            <a:r>
              <a:rPr lang="en-US" b="1" dirty="0"/>
              <a:t>(Prov. 19:17).</a:t>
            </a:r>
          </a:p>
          <a:p>
            <a:r>
              <a:rPr lang="en-US" b="1" i="1" dirty="0"/>
              <a:t>“He who gives to the poor will not lack, but he who hides his eyes will have many curses” </a:t>
            </a:r>
            <a:br>
              <a:rPr lang="en-US" b="1" i="1" dirty="0"/>
            </a:br>
            <a:r>
              <a:rPr lang="en-US" b="1" dirty="0"/>
              <a:t>(Prov. 28:27). </a:t>
            </a:r>
          </a:p>
        </p:txBody>
      </p:sp>
    </p:spTree>
    <p:extLst>
      <p:ext uri="{BB962C8B-B14F-4D97-AF65-F5344CB8AC3E}">
        <p14:creationId xmlns:p14="http://schemas.microsoft.com/office/powerpoint/2010/main" val="303653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51C8-6D9A-4DEF-B284-49232A63F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19117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How To Be Rich Toward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BB222-F880-4490-BE01-E1555B263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Use Our Spiritual Blessings To Help Those In Need</a:t>
            </a:r>
          </a:p>
          <a:p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1 Peter 4:7-11</a:t>
            </a:r>
          </a:p>
          <a:p>
            <a:r>
              <a:rPr lang="en-US" b="1" dirty="0"/>
              <a:t>Pray for others - v. 7</a:t>
            </a:r>
          </a:p>
          <a:p>
            <a:r>
              <a:rPr lang="en-US" b="1" dirty="0"/>
              <a:t>Forgive others - v. 8</a:t>
            </a:r>
          </a:p>
          <a:p>
            <a:r>
              <a:rPr lang="en-US" b="1" dirty="0"/>
              <a:t>Encourage and edify others - vs. 9-11</a:t>
            </a:r>
          </a:p>
          <a:p>
            <a:r>
              <a:rPr lang="en-US" b="1" dirty="0"/>
              <a:t>Share gospel with others - 3:15</a:t>
            </a:r>
          </a:p>
        </p:txBody>
      </p:sp>
    </p:spTree>
    <p:extLst>
      <p:ext uri="{BB962C8B-B14F-4D97-AF65-F5344CB8AC3E}">
        <p14:creationId xmlns:p14="http://schemas.microsoft.com/office/powerpoint/2010/main" val="154966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B3B1E-07E2-4E66-AFF2-560E4BEFE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1142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Am I Rich Toward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1424B-52DA-43AC-BDA7-F95C8DF9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But God said to him, “Fool! This night your soul will be required of you; then whose will those things be which you have provided?”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   So is he who lays up treasure for himself, and is not rich toward God.</a:t>
            </a:r>
          </a:p>
          <a:p>
            <a:pPr marL="0" indent="0" algn="r">
              <a:buNone/>
            </a:pPr>
            <a:r>
              <a:rPr lang="en-US" b="1" dirty="0"/>
              <a:t>Luke 12:20-21</a:t>
            </a:r>
          </a:p>
        </p:txBody>
      </p:sp>
    </p:spTree>
    <p:extLst>
      <p:ext uri="{BB962C8B-B14F-4D97-AF65-F5344CB8AC3E}">
        <p14:creationId xmlns:p14="http://schemas.microsoft.com/office/powerpoint/2010/main" val="693922195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60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269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Two Contrasting Outlooks on Life</vt:lpstr>
      <vt:lpstr>How To Be Rich Toward God</vt:lpstr>
      <vt:lpstr>How To Be Rich Toward God</vt:lpstr>
      <vt:lpstr>How To Be Rich Toward God</vt:lpstr>
      <vt:lpstr>Am I Rich Toward God?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54</cp:revision>
  <dcterms:created xsi:type="dcterms:W3CDTF">2008-03-16T18:22:36Z</dcterms:created>
  <dcterms:modified xsi:type="dcterms:W3CDTF">2021-03-15T15:17:01Z</dcterms:modified>
</cp:coreProperties>
</file>