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90" r:id="rId2"/>
  </p:sldMasterIdLst>
  <p:notesMasterIdLst>
    <p:notesMasterId r:id="rId10"/>
  </p:notesMasterIdLst>
  <p:sldIdLst>
    <p:sldId id="259" r:id="rId3"/>
    <p:sldId id="256" r:id="rId4"/>
    <p:sldId id="257" r:id="rId5"/>
    <p:sldId id="602" r:id="rId6"/>
    <p:sldId id="603" r:id="rId7"/>
    <p:sldId id="604" r:id="rId8"/>
    <p:sldId id="60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46" d="100"/>
          <a:sy n="46" d="100"/>
        </p:scale>
        <p:origin x="28" y="9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3/2/2021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748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734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860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4EDA7-E849-4251-8344-AD0AE3D793F4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D2033-C1A1-4DD0-8112-54A3E425A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0422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4EDA7-E849-4251-8344-AD0AE3D793F4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D2033-C1A1-4DD0-8112-54A3E425A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4940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4EDA7-E849-4251-8344-AD0AE3D793F4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D2033-C1A1-4DD0-8112-54A3E425A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5703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4EDA7-E849-4251-8344-AD0AE3D793F4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D2033-C1A1-4DD0-8112-54A3E425A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3676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4EDA7-E849-4251-8344-AD0AE3D793F4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D2033-C1A1-4DD0-8112-54A3E425A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598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4EDA7-E849-4251-8344-AD0AE3D793F4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D2033-C1A1-4DD0-8112-54A3E425A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4465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4EDA7-E849-4251-8344-AD0AE3D793F4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D2033-C1A1-4DD0-8112-54A3E425A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383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4EDA7-E849-4251-8344-AD0AE3D793F4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D2033-C1A1-4DD0-8112-54A3E425A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075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57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4EDA7-E849-4251-8344-AD0AE3D793F4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D2033-C1A1-4DD0-8112-54A3E425A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4552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4EDA7-E849-4251-8344-AD0AE3D793F4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D2033-C1A1-4DD0-8112-54A3E425A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5231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4EDA7-E849-4251-8344-AD0AE3D793F4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D2033-C1A1-4DD0-8112-54A3E425A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331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627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719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274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453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22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911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66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3E935-E74D-413C-B2D3-A5CAFE25187B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6691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4EDA7-E849-4251-8344-AD0AE3D793F4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D2033-C1A1-4DD0-8112-54A3E425A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51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35798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20 Free Avatar Vector Icons (AI)">
            <a:extLst>
              <a:ext uri="{FF2B5EF4-FFF2-40B4-BE49-F238E27FC236}">
                <a16:creationId xmlns:a16="http://schemas.microsoft.com/office/drawing/2014/main" id="{20B5F6EC-2D88-4C8A-9A19-5715D0AE41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623B671-C0EC-452D-AB46-B49276FCDC54}"/>
              </a:ext>
            </a:extLst>
          </p:cNvPr>
          <p:cNvSpPr/>
          <p:nvPr/>
        </p:nvSpPr>
        <p:spPr>
          <a:xfrm>
            <a:off x="1053548" y="3032886"/>
            <a:ext cx="7036904" cy="1113182"/>
          </a:xfrm>
          <a:prstGeom prst="round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189E70B-202C-43D7-84B2-0A04666F8A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3125650"/>
            <a:ext cx="7772400" cy="925789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The Single Christian</a:t>
            </a:r>
          </a:p>
        </p:txBody>
      </p:sp>
    </p:spTree>
    <p:extLst>
      <p:ext uri="{BB962C8B-B14F-4D97-AF65-F5344CB8AC3E}">
        <p14:creationId xmlns:p14="http://schemas.microsoft.com/office/powerpoint/2010/main" val="276409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83373-42FD-42CC-B27D-469941EC47F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+mn-lt"/>
              </a:rPr>
              <a:t>Reasons Someone is Single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073098-65E8-442F-9A63-61E4D3ABB2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40833"/>
            <a:ext cx="7886700" cy="4189137"/>
          </a:xfrm>
        </p:spPr>
        <p:txBody>
          <a:bodyPr>
            <a:normAutofit/>
          </a:bodyPr>
          <a:lstStyle/>
          <a:p>
            <a:r>
              <a:rPr lang="en-US" sz="3200" b="1" dirty="0"/>
              <a:t>No desire to get married. </a:t>
            </a:r>
          </a:p>
          <a:p>
            <a:r>
              <a:rPr lang="en-US" sz="3200" b="1" dirty="0"/>
              <a:t>Cannot find someone to marry. </a:t>
            </a:r>
          </a:p>
          <a:p>
            <a:r>
              <a:rPr lang="en-US" sz="3200" b="1" dirty="0"/>
              <a:t>Not a scriptural candidate for marriage. </a:t>
            </a:r>
          </a:p>
          <a:p>
            <a:pPr lvl="1"/>
            <a:r>
              <a:rPr lang="en-US" sz="2800" b="1" dirty="0">
                <a:solidFill>
                  <a:srgbClr val="002060"/>
                </a:solidFill>
              </a:rPr>
              <a:t>1 Cor. 7:10-11; Matt. 19:9, 11-12</a:t>
            </a:r>
          </a:p>
          <a:p>
            <a:r>
              <a:rPr lang="en-US" sz="3200" b="1" dirty="0"/>
              <a:t>Their spouse has passed away. </a:t>
            </a:r>
          </a:p>
          <a:p>
            <a:pPr lvl="1"/>
            <a:r>
              <a:rPr lang="en-US" sz="2800" b="1" dirty="0">
                <a:solidFill>
                  <a:srgbClr val="002060"/>
                </a:solidFill>
              </a:rPr>
              <a:t>Rom. 7:2-3</a:t>
            </a:r>
          </a:p>
        </p:txBody>
      </p:sp>
    </p:spTree>
    <p:extLst>
      <p:ext uri="{BB962C8B-B14F-4D97-AF65-F5344CB8AC3E}">
        <p14:creationId xmlns:p14="http://schemas.microsoft.com/office/powerpoint/2010/main" val="997850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83373-42FD-42CC-B27D-469941EC47F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+mn-lt"/>
              </a:rPr>
              <a:t>Challenges of Being </a:t>
            </a:r>
            <a:br>
              <a:rPr lang="en-US" sz="4800" b="1" dirty="0">
                <a:solidFill>
                  <a:schemeClr val="bg1"/>
                </a:solidFill>
                <a:latin typeface="+mn-lt"/>
              </a:rPr>
            </a:br>
            <a:r>
              <a:rPr lang="en-US" sz="4800" b="1" dirty="0">
                <a:solidFill>
                  <a:schemeClr val="bg1"/>
                </a:solidFill>
                <a:latin typeface="+mn-lt"/>
              </a:rPr>
              <a:t>a Single Christian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073098-65E8-442F-9A63-61E4D3ABB2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40833"/>
            <a:ext cx="7886700" cy="4189137"/>
          </a:xfrm>
        </p:spPr>
        <p:txBody>
          <a:bodyPr>
            <a:normAutofit/>
          </a:bodyPr>
          <a:lstStyle/>
          <a:p>
            <a:r>
              <a:rPr lang="en-US" sz="3200" b="1" dirty="0"/>
              <a:t>Moral Challenges </a:t>
            </a:r>
          </a:p>
          <a:p>
            <a:pPr lvl="1"/>
            <a:r>
              <a:rPr lang="en-US" sz="2800" b="1" dirty="0">
                <a:solidFill>
                  <a:srgbClr val="002060"/>
                </a:solidFill>
              </a:rPr>
              <a:t>Heb. 13:4; 1 Cor. 7:1-9 </a:t>
            </a:r>
          </a:p>
          <a:p>
            <a:r>
              <a:rPr lang="en-US" sz="3200" b="1" dirty="0"/>
              <a:t>Physical Challenges </a:t>
            </a:r>
            <a:endParaRPr lang="en-US" sz="2800" b="1" dirty="0">
              <a:solidFill>
                <a:srgbClr val="002060"/>
              </a:solidFill>
            </a:endParaRPr>
          </a:p>
          <a:p>
            <a:r>
              <a:rPr lang="en-US" sz="3200" b="1" dirty="0"/>
              <a:t>Psychological Challenges </a:t>
            </a:r>
          </a:p>
          <a:p>
            <a:pPr lvl="1"/>
            <a:r>
              <a:rPr lang="en-US" sz="2800" b="1" dirty="0">
                <a:solidFill>
                  <a:srgbClr val="002060"/>
                </a:solidFill>
              </a:rPr>
              <a:t>Gen. 2:18</a:t>
            </a:r>
          </a:p>
        </p:txBody>
      </p:sp>
    </p:spTree>
    <p:extLst>
      <p:ext uri="{BB962C8B-B14F-4D97-AF65-F5344CB8AC3E}">
        <p14:creationId xmlns:p14="http://schemas.microsoft.com/office/powerpoint/2010/main" val="838912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83373-42FD-42CC-B27D-469941EC47F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+mn-lt"/>
              </a:rPr>
              <a:t>Unique Opportunities of </a:t>
            </a:r>
            <a:br>
              <a:rPr lang="en-US" sz="4800" b="1" dirty="0">
                <a:solidFill>
                  <a:schemeClr val="bg1"/>
                </a:solidFill>
                <a:latin typeface="+mn-lt"/>
              </a:rPr>
            </a:br>
            <a:r>
              <a:rPr lang="en-US" sz="4800" b="1" dirty="0">
                <a:solidFill>
                  <a:schemeClr val="bg1"/>
                </a:solidFill>
                <a:latin typeface="+mn-lt"/>
              </a:rPr>
              <a:t>Being a Single Christian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073098-65E8-442F-9A63-61E4D3ABB2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40833"/>
            <a:ext cx="7886700" cy="4189137"/>
          </a:xfrm>
        </p:spPr>
        <p:txBody>
          <a:bodyPr>
            <a:normAutofit/>
          </a:bodyPr>
          <a:lstStyle/>
          <a:p>
            <a:r>
              <a:rPr lang="en-US" sz="3200" b="1" dirty="0"/>
              <a:t>Avoid the hardships of a potentially bad marriage.</a:t>
            </a:r>
          </a:p>
          <a:p>
            <a:pPr lvl="1"/>
            <a:r>
              <a:rPr lang="en-US" sz="2800" b="1" dirty="0"/>
              <a:t>Hosea and Gomer - </a:t>
            </a:r>
            <a:r>
              <a:rPr lang="en-US" sz="2800" b="1" dirty="0">
                <a:solidFill>
                  <a:srgbClr val="002060"/>
                </a:solidFill>
              </a:rPr>
              <a:t>Hos. 1:2-3, 3:1-3</a:t>
            </a:r>
          </a:p>
          <a:p>
            <a:pPr lvl="1"/>
            <a:r>
              <a:rPr lang="en-US" sz="2800" b="1" dirty="0" err="1"/>
              <a:t>Nabal</a:t>
            </a:r>
            <a:r>
              <a:rPr lang="en-US" sz="2800" b="1" dirty="0"/>
              <a:t> and Abigail - </a:t>
            </a:r>
            <a:r>
              <a:rPr lang="en-US" sz="2800" b="1" dirty="0">
                <a:solidFill>
                  <a:srgbClr val="002060"/>
                </a:solidFill>
              </a:rPr>
              <a:t>1 Sam. 25:3, 17, 25</a:t>
            </a:r>
            <a:endParaRPr lang="en-US" b="1" dirty="0">
              <a:solidFill>
                <a:srgbClr val="002060"/>
              </a:solidFill>
            </a:endParaRPr>
          </a:p>
          <a:p>
            <a:r>
              <a:rPr lang="en-US" sz="3200" b="1" dirty="0"/>
              <a:t>Undistracted service to the Lord. </a:t>
            </a:r>
          </a:p>
          <a:p>
            <a:pPr lvl="1"/>
            <a:r>
              <a:rPr lang="en-US" sz="2800" b="1" dirty="0">
                <a:solidFill>
                  <a:srgbClr val="002060"/>
                </a:solidFill>
              </a:rPr>
              <a:t>1 Cor. 7:32-33, 35</a:t>
            </a:r>
          </a:p>
        </p:txBody>
      </p:sp>
    </p:spTree>
    <p:extLst>
      <p:ext uri="{BB962C8B-B14F-4D97-AF65-F5344CB8AC3E}">
        <p14:creationId xmlns:p14="http://schemas.microsoft.com/office/powerpoint/2010/main" val="1117802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83373-42FD-42CC-B27D-469941EC47F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+mn-lt"/>
              </a:rPr>
              <a:t>Do’s and Don’ts </a:t>
            </a:r>
            <a:br>
              <a:rPr lang="en-US" sz="4800" b="1" dirty="0">
                <a:solidFill>
                  <a:schemeClr val="bg1"/>
                </a:solidFill>
                <a:latin typeface="+mn-lt"/>
              </a:rPr>
            </a:br>
            <a:r>
              <a:rPr lang="en-US" sz="4800" b="1" dirty="0">
                <a:solidFill>
                  <a:schemeClr val="bg1"/>
                </a:solidFill>
                <a:latin typeface="+mn-lt"/>
              </a:rPr>
              <a:t>for the Single Christian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073098-65E8-442F-9A63-61E4D3ABB2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40833"/>
            <a:ext cx="7886700" cy="4189137"/>
          </a:xfrm>
        </p:spPr>
        <p:txBody>
          <a:bodyPr>
            <a:normAutofit/>
          </a:bodyPr>
          <a:lstStyle/>
          <a:p>
            <a:r>
              <a:rPr lang="en-US" sz="3200" b="1" dirty="0"/>
              <a:t>Accept your singleness – for now. </a:t>
            </a:r>
          </a:p>
          <a:p>
            <a:pPr lvl="1"/>
            <a:r>
              <a:rPr lang="en-US" sz="2800" b="1" dirty="0">
                <a:solidFill>
                  <a:srgbClr val="002060"/>
                </a:solidFill>
              </a:rPr>
              <a:t>Phil. 4:11 </a:t>
            </a:r>
          </a:p>
          <a:p>
            <a:r>
              <a:rPr lang="en-US" sz="3200" b="1" dirty="0"/>
              <a:t>Don’t let your singleness define you.</a:t>
            </a:r>
          </a:p>
          <a:p>
            <a:pPr lvl="1"/>
            <a:r>
              <a:rPr lang="en-US" sz="2800" b="1" dirty="0">
                <a:solidFill>
                  <a:srgbClr val="002060"/>
                </a:solidFill>
              </a:rPr>
              <a:t>Col. 2:10; Matt. 22:30</a:t>
            </a:r>
          </a:p>
          <a:p>
            <a:r>
              <a:rPr lang="en-US" sz="3200" b="1" dirty="0"/>
              <a:t>God has a great use for single people.</a:t>
            </a:r>
          </a:p>
          <a:p>
            <a:r>
              <a:rPr lang="en-US" sz="3200" b="1" dirty="0"/>
              <a:t>Draw close to God. </a:t>
            </a:r>
            <a:endParaRPr lang="en-US" sz="2800" b="1" dirty="0">
              <a:solidFill>
                <a:srgbClr val="002060"/>
              </a:solidFill>
            </a:endParaRPr>
          </a:p>
          <a:p>
            <a:r>
              <a:rPr lang="en-US" sz="3200" b="1" dirty="0"/>
              <a:t>Don’t resent married Christians. </a:t>
            </a:r>
          </a:p>
          <a:p>
            <a:pPr lvl="1"/>
            <a:r>
              <a:rPr lang="en-US" sz="2800" b="1" dirty="0">
                <a:solidFill>
                  <a:srgbClr val="002060"/>
                </a:solidFill>
              </a:rPr>
              <a:t>1 Pet. 2:1; Rom. 12:15</a:t>
            </a:r>
          </a:p>
        </p:txBody>
      </p:sp>
    </p:spTree>
    <p:extLst>
      <p:ext uri="{BB962C8B-B14F-4D97-AF65-F5344CB8AC3E}">
        <p14:creationId xmlns:p14="http://schemas.microsoft.com/office/powerpoint/2010/main" val="1540247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78693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450</TotalTime>
  <Words>178</Words>
  <Application>Microsoft Office PowerPoint</Application>
  <PresentationFormat>On-screen Show (4:3)</PresentationFormat>
  <Paragraphs>29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2_Office Theme</vt:lpstr>
      <vt:lpstr>3_Office Theme</vt:lpstr>
      <vt:lpstr>PowerPoint Presentation</vt:lpstr>
      <vt:lpstr>The Single Christian</vt:lpstr>
      <vt:lpstr>Reasons Someone is Single</vt:lpstr>
      <vt:lpstr>Challenges of Being  a Single Christian</vt:lpstr>
      <vt:lpstr>Unique Opportunities of  Being a Single Christian</vt:lpstr>
      <vt:lpstr>Do’s and Don’ts  for the Single Christian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50</cp:revision>
  <dcterms:created xsi:type="dcterms:W3CDTF">2008-03-16T18:22:36Z</dcterms:created>
  <dcterms:modified xsi:type="dcterms:W3CDTF">2021-03-02T23:57:40Z</dcterms:modified>
</cp:coreProperties>
</file>