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90" r:id="rId2"/>
  </p:sldMasterIdLst>
  <p:notesMasterIdLst>
    <p:notesMasterId r:id="rId13"/>
  </p:notesMasterIdLst>
  <p:sldIdLst>
    <p:sldId id="259" r:id="rId3"/>
    <p:sldId id="256" r:id="rId4"/>
    <p:sldId id="257" r:id="rId5"/>
    <p:sldId id="585" r:id="rId6"/>
    <p:sldId id="586" r:id="rId7"/>
    <p:sldId id="587" r:id="rId8"/>
    <p:sldId id="588" r:id="rId9"/>
    <p:sldId id="589" r:id="rId10"/>
    <p:sldId id="590" r:id="rId11"/>
    <p:sldId id="59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6" d="100"/>
          <a:sy n="46" d="100"/>
        </p:scale>
        <p:origin x="28" y="9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6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55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335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89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85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786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3671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48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194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5691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24570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2387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95935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8834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168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54465-3DF5-4F4F-BC69-887D1B4E07E5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0866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2513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6A394-D0A9-4863-B114-A9796FF0E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2416" y="715618"/>
            <a:ext cx="6600451" cy="361784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What Wives Can Do to Help Their Husbands Be Better Husbands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536C74-DBDF-4A2E-BC25-D10E6954ED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Genesis 2:18-24</a:t>
            </a:r>
          </a:p>
        </p:txBody>
      </p:sp>
    </p:spTree>
    <p:extLst>
      <p:ext uri="{BB962C8B-B14F-4D97-AF65-F5344CB8AC3E}">
        <p14:creationId xmlns:p14="http://schemas.microsoft.com/office/powerpoint/2010/main" val="409852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64C4B-B5BD-4ADF-929C-42CD6A7BB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1. Be His Companion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F8099-484A-44AA-8743-6980E193A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Genesis 2:18-24</a:t>
            </a:r>
            <a:endParaRPr lang="en-US" sz="3000" b="1" dirty="0">
              <a:solidFill>
                <a:schemeClr val="tx1"/>
              </a:solidFill>
            </a:endParaRPr>
          </a:p>
          <a:p>
            <a:r>
              <a:rPr lang="en-US" sz="3200" b="1" dirty="0">
                <a:solidFill>
                  <a:schemeClr val="tx1"/>
                </a:solidFill>
              </a:rPr>
              <a:t> 1 Corinthians 7:2-3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 Ephesians 5:33</a:t>
            </a:r>
          </a:p>
        </p:txBody>
      </p:sp>
    </p:spTree>
    <p:extLst>
      <p:ext uri="{BB962C8B-B14F-4D97-AF65-F5344CB8AC3E}">
        <p14:creationId xmlns:p14="http://schemas.microsoft.com/office/powerpoint/2010/main" val="2612882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64C4B-B5BD-4ADF-929C-42CD6A7BB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2. Be His Helpmeet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F8099-484A-44AA-8743-6980E193A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201" y="1855305"/>
            <a:ext cx="6591985" cy="4505739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Take care of the home. </a:t>
            </a:r>
          </a:p>
          <a:p>
            <a:pPr marL="457200" lvl="1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 </a:t>
            </a:r>
            <a:r>
              <a:rPr lang="en-US" sz="2600" b="1" dirty="0">
                <a:solidFill>
                  <a:schemeClr val="accent3"/>
                </a:solidFill>
              </a:rPr>
              <a:t>Titus 2:5; Proverbs 31:11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Be Content. </a:t>
            </a:r>
          </a:p>
          <a:p>
            <a:pPr marL="457200" lvl="1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 </a:t>
            </a:r>
            <a:r>
              <a:rPr lang="en-US" sz="2600" b="1" dirty="0">
                <a:solidFill>
                  <a:schemeClr val="accent3"/>
                </a:solidFill>
              </a:rPr>
              <a:t>Philippians 4:11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Encourage him. 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Give him a woman’s perspective. 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Influence him for good. </a:t>
            </a:r>
          </a:p>
          <a:p>
            <a:pPr marL="457200" lvl="1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 </a:t>
            </a:r>
            <a:r>
              <a:rPr lang="en-US" sz="2600" b="1" dirty="0">
                <a:solidFill>
                  <a:schemeClr val="accent3"/>
                </a:solidFill>
              </a:rPr>
              <a:t>1 Peter 3:1-2</a:t>
            </a:r>
          </a:p>
        </p:txBody>
      </p:sp>
    </p:spTree>
    <p:extLst>
      <p:ext uri="{BB962C8B-B14F-4D97-AF65-F5344CB8AC3E}">
        <p14:creationId xmlns:p14="http://schemas.microsoft.com/office/powerpoint/2010/main" val="248569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64C4B-B5BD-4ADF-929C-42CD6A7BB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933756" cy="128089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3. Submit to His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F8099-484A-44AA-8743-6980E193A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Ephesians 5:22-24 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 Judges 16:15-17 </a:t>
            </a:r>
            <a:endParaRPr lang="en-US" sz="2800" b="1" dirty="0">
              <a:solidFill>
                <a:schemeClr val="tx1"/>
              </a:solidFill>
            </a:endParaRPr>
          </a:p>
          <a:p>
            <a:r>
              <a:rPr lang="en-US" sz="3200" b="1" dirty="0">
                <a:solidFill>
                  <a:schemeClr val="tx1"/>
                </a:solidFill>
              </a:rPr>
              <a:t> Proverbs 19:13;  21:9, 19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33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64C4B-B5BD-4ADF-929C-42CD6A7BB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4. Respect Him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F8099-484A-44AA-8743-6980E193A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9130" y="2133600"/>
            <a:ext cx="621527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“Nevertheless let each one of you in particular so love his own wife as himself, and let the wife see that she respects her husband.” </a:t>
            </a:r>
            <a:br>
              <a:rPr lang="en-US" sz="1000" b="1" dirty="0">
                <a:solidFill>
                  <a:schemeClr val="tx1"/>
                </a:solidFill>
              </a:rPr>
            </a:br>
            <a:endParaRPr lang="en-US" sz="1000" b="1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en-US" sz="2800" b="1" dirty="0">
                <a:solidFill>
                  <a:schemeClr val="tx1"/>
                </a:solidFill>
              </a:rPr>
              <a:t>Ephesians 5:33 </a:t>
            </a:r>
          </a:p>
        </p:txBody>
      </p:sp>
    </p:spTree>
    <p:extLst>
      <p:ext uri="{BB962C8B-B14F-4D97-AF65-F5344CB8AC3E}">
        <p14:creationId xmlns:p14="http://schemas.microsoft.com/office/powerpoint/2010/main" val="3358789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64C4B-B5BD-4ADF-929C-42CD6A7BB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5. Love Him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F8099-484A-44AA-8743-6980E193A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9130" y="2133600"/>
            <a:ext cx="621527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“That they admonish the young women to love their husbands, to love their children.” </a:t>
            </a:r>
            <a:br>
              <a:rPr lang="en-US" sz="1000" b="1" dirty="0">
                <a:solidFill>
                  <a:schemeClr val="tx1"/>
                </a:solidFill>
              </a:rPr>
            </a:br>
            <a:endParaRPr lang="en-US" sz="1000" b="1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en-US" sz="2800" b="1" dirty="0">
                <a:solidFill>
                  <a:schemeClr val="tx1"/>
                </a:solidFill>
              </a:rPr>
              <a:t>Titus 2:4</a:t>
            </a:r>
          </a:p>
        </p:txBody>
      </p:sp>
    </p:spTree>
    <p:extLst>
      <p:ext uri="{BB962C8B-B14F-4D97-AF65-F5344CB8AC3E}">
        <p14:creationId xmlns:p14="http://schemas.microsoft.com/office/powerpoint/2010/main" val="52942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64C4B-B5BD-4ADF-929C-42CD6A7BB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6. Communicate With Him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F8099-484A-44AA-8743-6980E193A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9130" y="2133600"/>
            <a:ext cx="621527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“For what man knows the things of a man except the spirit of the man which is in him? Even so no one knows the things of God except the Spirit of God.” </a:t>
            </a:r>
            <a:br>
              <a:rPr lang="en-US" sz="1000" b="1" dirty="0">
                <a:solidFill>
                  <a:schemeClr val="tx1"/>
                </a:solidFill>
              </a:rPr>
            </a:br>
            <a:endParaRPr lang="en-US" sz="1000" b="1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en-US" sz="2800" b="1" dirty="0">
                <a:solidFill>
                  <a:schemeClr val="tx1"/>
                </a:solidFill>
              </a:rPr>
              <a:t>1 Corinthians 2:11</a:t>
            </a:r>
          </a:p>
        </p:txBody>
      </p:sp>
    </p:spTree>
    <p:extLst>
      <p:ext uri="{BB962C8B-B14F-4D97-AF65-F5344CB8AC3E}">
        <p14:creationId xmlns:p14="http://schemas.microsoft.com/office/powerpoint/2010/main" val="112075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64C4B-B5BD-4ADF-929C-42CD6A7BB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867495" cy="128089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How to help your husband be a better husband.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F8099-484A-44AA-8743-6980E193A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Be his companion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He his helpmeet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Submit to his leadership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Respect him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Love him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Communicate with him</a:t>
            </a:r>
          </a:p>
          <a:p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734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219</Words>
  <Application>Microsoft Office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Wingdings 3</vt:lpstr>
      <vt:lpstr>2_Office Theme</vt:lpstr>
      <vt:lpstr>Wisp</vt:lpstr>
      <vt:lpstr>PowerPoint Presentation</vt:lpstr>
      <vt:lpstr>What Wives Can Do to Help Their Husbands Be Better Husbands</vt:lpstr>
      <vt:lpstr>1. Be His Companion</vt:lpstr>
      <vt:lpstr>2. Be His Helpmeet</vt:lpstr>
      <vt:lpstr>3. Submit to His Leadership</vt:lpstr>
      <vt:lpstr>4. Respect Him</vt:lpstr>
      <vt:lpstr>5. Love Him</vt:lpstr>
      <vt:lpstr>6. Communicate With Him</vt:lpstr>
      <vt:lpstr>How to help your husband be a better husband. 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48</cp:revision>
  <dcterms:created xsi:type="dcterms:W3CDTF">2008-03-16T18:22:36Z</dcterms:created>
  <dcterms:modified xsi:type="dcterms:W3CDTF">2021-02-22T16:01:46Z</dcterms:modified>
</cp:coreProperties>
</file>