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90" r:id="rId2"/>
  </p:sldMasterIdLst>
  <p:notesMasterIdLst>
    <p:notesMasterId r:id="rId13"/>
  </p:notesMasterIdLst>
  <p:sldIdLst>
    <p:sldId id="259" r:id="rId3"/>
    <p:sldId id="256" r:id="rId4"/>
    <p:sldId id="257" r:id="rId5"/>
    <p:sldId id="564" r:id="rId6"/>
    <p:sldId id="565" r:id="rId7"/>
    <p:sldId id="566" r:id="rId8"/>
    <p:sldId id="567" r:id="rId9"/>
    <p:sldId id="568" r:id="rId10"/>
    <p:sldId id="569" r:id="rId11"/>
    <p:sldId id="5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6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34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81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34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00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8054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75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543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10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583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558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04875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974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62590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327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525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465-3DF5-4F4F-BC69-887D1B4E07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54465-3DF5-4F4F-BC69-887D1B4E07E5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81F4981-7B84-4435-9F02-01DCF6E7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1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0866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2513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6A394-D0A9-4863-B114-A9796FF0E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2416" y="715618"/>
            <a:ext cx="6600451" cy="3617844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What Husbands Can Do to Help Their Wives Be Better Wives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536C74-DBDF-4A2E-BC25-D10E6954ED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1 Peter 3:7</a:t>
            </a:r>
          </a:p>
        </p:txBody>
      </p:sp>
    </p:spTree>
    <p:extLst>
      <p:ext uri="{BB962C8B-B14F-4D97-AF65-F5344CB8AC3E}">
        <p14:creationId xmlns:p14="http://schemas.microsoft.com/office/powerpoint/2010/main" val="409852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4C4B-B5BD-4ADF-929C-42CD6A7BB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1. Dwell with Them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8099-484A-44AA-8743-6980E193A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Live together. </a:t>
            </a:r>
          </a:p>
          <a:p>
            <a:pPr lvl="1"/>
            <a:r>
              <a:rPr lang="en-US" sz="3000" b="1" dirty="0">
                <a:solidFill>
                  <a:schemeClr val="tx1"/>
                </a:solidFill>
              </a:rPr>
              <a:t> 1 Cor. 7:5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Spend time together. </a:t>
            </a:r>
          </a:p>
        </p:txBody>
      </p:sp>
    </p:spTree>
    <p:extLst>
      <p:ext uri="{BB962C8B-B14F-4D97-AF65-F5344CB8AC3E}">
        <p14:creationId xmlns:p14="http://schemas.microsoft.com/office/powerpoint/2010/main" val="261288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4C4B-B5BD-4ADF-929C-42CD6A7BB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2. With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8099-484A-44AA-8743-6980E193A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201" y="1855305"/>
            <a:ext cx="6591985" cy="450573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Understand the things that make her different from you. </a:t>
            </a:r>
          </a:p>
          <a:p>
            <a:pPr lvl="1"/>
            <a:r>
              <a:rPr lang="en-US" sz="2600" b="1" dirty="0">
                <a:solidFill>
                  <a:schemeClr val="tx1"/>
                </a:solidFill>
              </a:rPr>
              <a:t> Colossians 3:19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Understand her role as keeper of the home. </a:t>
            </a:r>
          </a:p>
          <a:p>
            <a:pPr lvl="1"/>
            <a:r>
              <a:rPr lang="en-US" sz="2600" b="1" dirty="0">
                <a:solidFill>
                  <a:schemeClr val="tx1"/>
                </a:solidFill>
              </a:rPr>
              <a:t> Titus 2:5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Understand the things that will help her be a “fruitful vine.” </a:t>
            </a:r>
          </a:p>
          <a:p>
            <a:pPr lvl="1"/>
            <a:r>
              <a:rPr lang="en-US" sz="2600" b="1" dirty="0">
                <a:solidFill>
                  <a:schemeClr val="tx1"/>
                </a:solidFill>
              </a:rPr>
              <a:t> Psalm 128:3</a:t>
            </a:r>
          </a:p>
        </p:txBody>
      </p:sp>
    </p:spTree>
    <p:extLst>
      <p:ext uri="{BB962C8B-B14F-4D97-AF65-F5344CB8AC3E}">
        <p14:creationId xmlns:p14="http://schemas.microsoft.com/office/powerpoint/2010/main" val="248569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4C4B-B5BD-4ADF-929C-42CD6A7BB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933756" cy="128089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3. Giving Honor to the Wife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8099-484A-44AA-8743-6980E193A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Be a man. 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Be a leader. 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</a:rPr>
              <a:t> Ephesians 5:22-24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Be a provider. 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</a:rPr>
              <a:t> 1 Timothy 5:8</a:t>
            </a:r>
          </a:p>
        </p:txBody>
      </p:sp>
    </p:spTree>
    <p:extLst>
      <p:ext uri="{BB962C8B-B14F-4D97-AF65-F5344CB8AC3E}">
        <p14:creationId xmlns:p14="http://schemas.microsoft.com/office/powerpoint/2010/main" val="41423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4C4B-B5BD-4ADF-929C-42CD6A7BB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4. The Weaker Vessel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8099-484A-44AA-8743-6980E193A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Love her </a:t>
            </a:r>
            <a:r>
              <a:rPr lang="en-US" sz="2400" b="1" dirty="0">
                <a:solidFill>
                  <a:schemeClr val="tx1"/>
                </a:solidFill>
              </a:rPr>
              <a:t>–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Eph. 5:25-29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Be affectionate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Be kind and courteous </a:t>
            </a:r>
            <a:r>
              <a:rPr lang="en-US" sz="2400" b="1" dirty="0">
                <a:solidFill>
                  <a:schemeClr val="tx1"/>
                </a:solidFill>
              </a:rPr>
              <a:t>– Eph. 4:32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Be grateful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Praise her </a:t>
            </a:r>
            <a:r>
              <a:rPr lang="en-US" sz="2400" b="1" dirty="0">
                <a:solidFill>
                  <a:schemeClr val="tx1"/>
                </a:solidFill>
              </a:rPr>
              <a:t>– Prov. 31:28-31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05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4C4B-B5BD-4ADF-929C-42CD6A7BB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5. Being Heirs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8099-484A-44AA-8743-6980E193A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9130" y="2133600"/>
            <a:ext cx="621527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“For this reason a man shall leave his father and mother and be joined to his wife, and the two shall become one flesh.” </a:t>
            </a:r>
            <a:br>
              <a:rPr lang="en-US" sz="1000" b="1" dirty="0">
                <a:solidFill>
                  <a:schemeClr val="tx1"/>
                </a:solidFill>
              </a:rPr>
            </a:br>
            <a:endParaRPr lang="en-US" sz="1000" b="1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en-US" sz="2800" b="1" dirty="0">
                <a:solidFill>
                  <a:schemeClr val="tx1"/>
                </a:solidFill>
              </a:rPr>
              <a:t>Ephesians 5:31 </a:t>
            </a:r>
          </a:p>
        </p:txBody>
      </p:sp>
    </p:spTree>
    <p:extLst>
      <p:ext uri="{BB962C8B-B14F-4D97-AF65-F5344CB8AC3E}">
        <p14:creationId xmlns:p14="http://schemas.microsoft.com/office/powerpoint/2010/main" val="52942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4C4B-B5BD-4ADF-929C-42CD6A7BB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867495" cy="128089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6. Prayers Be Not Hindered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8099-484A-44AA-8743-6980E193A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You are married to God’s daughter.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What kind of relationship do you think you will have with Him if you mistreat His daughter? </a:t>
            </a:r>
          </a:p>
        </p:txBody>
      </p:sp>
    </p:spTree>
    <p:extLst>
      <p:ext uri="{BB962C8B-B14F-4D97-AF65-F5344CB8AC3E}">
        <p14:creationId xmlns:p14="http://schemas.microsoft.com/office/powerpoint/2010/main" val="132065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4C4B-B5BD-4ADF-929C-42CD6A7BB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867495" cy="128089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+mn-lt"/>
              </a:rPr>
              <a:t>How to help your wife be a better wife.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8099-484A-44AA-8743-6980E193A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Dwell with her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With understanding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Giving honor to your wife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As the weaker vessel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Be an heir together with her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That your prayers be not hindered</a:t>
            </a:r>
          </a:p>
          <a:p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734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233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Wingdings 3</vt:lpstr>
      <vt:lpstr>2_Office Theme</vt:lpstr>
      <vt:lpstr>Wisp</vt:lpstr>
      <vt:lpstr>PowerPoint Presentation</vt:lpstr>
      <vt:lpstr>What Husbands Can Do to Help Their Wives Be Better Wives</vt:lpstr>
      <vt:lpstr>1. Dwell with Them</vt:lpstr>
      <vt:lpstr>2. With Understanding</vt:lpstr>
      <vt:lpstr>3. Giving Honor to the Wife</vt:lpstr>
      <vt:lpstr>4. The Weaker Vessel</vt:lpstr>
      <vt:lpstr>5. Being Heirs Together</vt:lpstr>
      <vt:lpstr>6. Prayers Be Not Hindered</vt:lpstr>
      <vt:lpstr>How to help your wife be a better wife. 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46</cp:revision>
  <dcterms:created xsi:type="dcterms:W3CDTF">2008-03-16T18:22:36Z</dcterms:created>
  <dcterms:modified xsi:type="dcterms:W3CDTF">2021-02-15T15:52:42Z</dcterms:modified>
</cp:coreProperties>
</file>