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90" r:id="rId2"/>
  </p:sldMasterIdLst>
  <p:notesMasterIdLst>
    <p:notesMasterId r:id="rId17"/>
  </p:notesMasterIdLst>
  <p:sldIdLst>
    <p:sldId id="256" r:id="rId3"/>
    <p:sldId id="564" r:id="rId4"/>
    <p:sldId id="565" r:id="rId5"/>
    <p:sldId id="566" r:id="rId6"/>
    <p:sldId id="283" r:id="rId7"/>
    <p:sldId id="567" r:id="rId8"/>
    <p:sldId id="568" r:id="rId9"/>
    <p:sldId id="569" r:id="rId10"/>
    <p:sldId id="570" r:id="rId11"/>
    <p:sldId id="571" r:id="rId12"/>
    <p:sldId id="572" r:id="rId13"/>
    <p:sldId id="573" r:id="rId14"/>
    <p:sldId id="284" r:id="rId15"/>
    <p:sldId id="5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23" autoAdjust="0"/>
    <p:restoredTop sz="86325" autoAdjust="0"/>
  </p:normalViewPr>
  <p:slideViewPr>
    <p:cSldViewPr>
      <p:cViewPr varScale="1">
        <p:scale>
          <a:sx n="46" d="100"/>
          <a:sy n="46" d="100"/>
        </p:scale>
        <p:origin x="28" y="9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48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34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60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58FF-6886-493D-B78F-507397C41A1C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F976A-AD62-4AED-9B89-9D8323B6E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76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58FF-6886-493D-B78F-507397C41A1C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F976A-AD62-4AED-9B89-9D8323B6E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0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58FF-6886-493D-B78F-507397C41A1C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F976A-AD62-4AED-9B89-9D8323B6E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72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58FF-6886-493D-B78F-507397C41A1C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F976A-AD62-4AED-9B89-9D8323B6E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94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58FF-6886-493D-B78F-507397C41A1C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F976A-AD62-4AED-9B89-9D8323B6E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04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58FF-6886-493D-B78F-507397C41A1C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F976A-AD62-4AED-9B89-9D8323B6E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430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58FF-6886-493D-B78F-507397C41A1C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F976A-AD62-4AED-9B89-9D8323B6E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674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58FF-6886-493D-B78F-507397C41A1C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F976A-AD62-4AED-9B89-9D8323B6E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030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57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58FF-6886-493D-B78F-507397C41A1C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F976A-AD62-4AED-9B89-9D8323B6E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6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58FF-6886-493D-B78F-507397C41A1C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F976A-AD62-4AED-9B89-9D8323B6E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256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58FF-6886-493D-B78F-507397C41A1C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F976A-AD62-4AED-9B89-9D8323B6E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24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27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19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74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53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22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11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6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E935-E74D-413C-B2D3-A5CAFE25187B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691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658FF-6886-493D-B78F-507397C41A1C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F976A-AD62-4AED-9B89-9D8323B6E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9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472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D7B1C-12E9-471F-884F-6230F7A6D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3. Genuineness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1DD4F-5CE3-4FDE-AFB4-5309F16C2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“with all your heart” </a:t>
            </a:r>
            <a:r>
              <a:rPr lang="en-US" dirty="0"/>
              <a:t>(v. 12)</a:t>
            </a:r>
          </a:p>
          <a:p>
            <a:r>
              <a:rPr lang="en-US" b="1" dirty="0"/>
              <a:t>“rend your hearts and not your garments” </a:t>
            </a:r>
            <a:r>
              <a:rPr lang="en-US" dirty="0"/>
              <a:t>(v. 13)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771C5A8-4E93-49B6-8059-26D480B559F2}"/>
              </a:ext>
            </a:extLst>
          </p:cNvPr>
          <p:cNvSpPr/>
          <p:nvPr/>
        </p:nvSpPr>
        <p:spPr>
          <a:xfrm>
            <a:off x="628650" y="3180522"/>
            <a:ext cx="7508185" cy="206734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791321-7AD4-467F-A63E-904963842504}"/>
              </a:ext>
            </a:extLst>
          </p:cNvPr>
          <p:cNvSpPr txBox="1"/>
          <p:nvPr/>
        </p:nvSpPr>
        <p:spPr>
          <a:xfrm>
            <a:off x="1007165" y="3472072"/>
            <a:ext cx="70501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“The sacrifices of God are a broken spirit, a broken and a contrite heart - these, O God, You will not despise” (Psalm 51:17). </a:t>
            </a:r>
          </a:p>
        </p:txBody>
      </p:sp>
    </p:spTree>
    <p:extLst>
      <p:ext uri="{BB962C8B-B14F-4D97-AF65-F5344CB8AC3E}">
        <p14:creationId xmlns:p14="http://schemas.microsoft.com/office/powerpoint/2010/main" val="9321377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D7B1C-12E9-471F-884F-6230F7A6D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4.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1DD4F-5CE3-4FDE-AFB4-5309F16C2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Gracious</a:t>
            </a:r>
            <a:endParaRPr lang="en-US" dirty="0"/>
          </a:p>
          <a:p>
            <a:r>
              <a:rPr lang="en-US" b="1" dirty="0"/>
              <a:t>Merciful</a:t>
            </a:r>
          </a:p>
          <a:p>
            <a:r>
              <a:rPr lang="en-US" b="1" dirty="0"/>
              <a:t>Slow to Anger</a:t>
            </a:r>
          </a:p>
          <a:p>
            <a:r>
              <a:rPr lang="en-US" b="1" dirty="0"/>
              <a:t>Abounding in Steadfast Love</a:t>
            </a:r>
          </a:p>
          <a:p>
            <a:r>
              <a:rPr lang="en-US" b="1" dirty="0"/>
              <a:t>He Relents Over Disaster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6029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D7B1C-12E9-471F-884F-6230F7A6D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4.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1DD4F-5CE3-4FDE-AFB4-5309F16C2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Gracious</a:t>
            </a:r>
            <a:endParaRPr lang="en-US" dirty="0"/>
          </a:p>
          <a:p>
            <a:r>
              <a:rPr lang="en-US" b="1" dirty="0"/>
              <a:t>Merciful</a:t>
            </a:r>
          </a:p>
          <a:p>
            <a:r>
              <a:rPr lang="en-US" b="1" dirty="0"/>
              <a:t>Slow to Anger</a:t>
            </a:r>
          </a:p>
          <a:p>
            <a:r>
              <a:rPr lang="en-US" b="1" dirty="0"/>
              <a:t>Abounding in Steadfast Love</a:t>
            </a:r>
          </a:p>
          <a:p>
            <a:r>
              <a:rPr lang="en-US" b="1" dirty="0"/>
              <a:t>He Relents Over Disaster</a:t>
            </a:r>
            <a:r>
              <a:rPr lang="en-US" dirty="0"/>
              <a:t>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43DE426-2303-487C-ACEE-79CF835B9116}"/>
              </a:ext>
            </a:extLst>
          </p:cNvPr>
          <p:cNvSpPr/>
          <p:nvPr/>
        </p:nvSpPr>
        <p:spPr>
          <a:xfrm>
            <a:off x="3750363" y="2054086"/>
            <a:ext cx="5181600" cy="4679467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7B71F1-2752-4C77-AEF7-613AD8EA0AD7}"/>
              </a:ext>
            </a:extLst>
          </p:cNvPr>
          <p:cNvSpPr txBox="1"/>
          <p:nvPr/>
        </p:nvSpPr>
        <p:spPr>
          <a:xfrm>
            <a:off x="4187684" y="2247279"/>
            <a:ext cx="4465983" cy="4438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“Or do you despise the riches of His goodness, forbearance, and longsuffering, not knowing that the goodness of God leads you to repentance?” (Romans 2:4)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“But when he came to himself, he said, 'How many of my father's hired servants have bread enough and to spare, and I perish with hunger! I will arise and go to my father…” (Luke 15:17-18). </a:t>
            </a:r>
          </a:p>
        </p:txBody>
      </p:sp>
    </p:spTree>
    <p:extLst>
      <p:ext uri="{BB962C8B-B14F-4D97-AF65-F5344CB8AC3E}">
        <p14:creationId xmlns:p14="http://schemas.microsoft.com/office/powerpoint/2010/main" val="3291719254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9D026-2C1E-4F5D-8DBE-CAA3F6320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What do we learn about repentance from the book of Joel?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D6E81-B115-4788-A688-AFBA214B6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40835"/>
            <a:ext cx="7886700" cy="4136128"/>
          </a:xfrm>
        </p:spPr>
        <p:txBody>
          <a:bodyPr/>
          <a:lstStyle/>
          <a:p>
            <a:r>
              <a:rPr lang="en-US" b="1" dirty="0"/>
              <a:t>Repentance requires a specific action – we must turn to God. </a:t>
            </a:r>
          </a:p>
          <a:p>
            <a:r>
              <a:rPr lang="en-US" b="1" dirty="0"/>
              <a:t>God will only accept genuine repentance – from the heart. </a:t>
            </a:r>
          </a:p>
          <a:p>
            <a:r>
              <a:rPr lang="en-US" b="1" dirty="0"/>
              <a:t>Knowing God’s character gives us additional incentive to repent. </a:t>
            </a:r>
          </a:p>
          <a:p>
            <a:r>
              <a:rPr lang="en-US" b="1" dirty="0"/>
              <a:t>The time to repent is NOW! </a:t>
            </a:r>
          </a:p>
        </p:txBody>
      </p:sp>
    </p:spTree>
    <p:extLst>
      <p:ext uri="{BB962C8B-B14F-4D97-AF65-F5344CB8AC3E}">
        <p14:creationId xmlns:p14="http://schemas.microsoft.com/office/powerpoint/2010/main" val="3589358799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5759286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Major Messages from the Minor Prophets - Westside Vineyard Church">
            <a:extLst>
              <a:ext uri="{FF2B5EF4-FFF2-40B4-BE49-F238E27FC236}">
                <a16:creationId xmlns:a16="http://schemas.microsoft.com/office/drawing/2014/main" id="{F2A325C2-D4C9-4F51-BBB7-8C356ED32C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4" b="6135"/>
          <a:stretch/>
        </p:blipFill>
        <p:spPr bwMode="auto">
          <a:xfrm>
            <a:off x="0" y="243719"/>
            <a:ext cx="9144000" cy="455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52F24-2AEE-4E99-ADDB-D330A0AEF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075583"/>
            <a:ext cx="7886700" cy="1538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effectLst>
                  <a:outerShdw blurRad="50800" dist="38100" dir="2700000" algn="tl" rotWithShape="0">
                    <a:schemeClr val="tx1">
                      <a:lumMod val="75000"/>
                      <a:alpha val="40000"/>
                    </a:schemeClr>
                  </a:outerShdw>
                </a:effectLst>
                <a:latin typeface="Rockwell" panose="02060603020205020403" pitchFamily="18" charset="0"/>
              </a:rPr>
              <a:t>JOEL</a:t>
            </a:r>
          </a:p>
          <a:p>
            <a:pPr marL="0" indent="0" algn="ctr">
              <a:buNone/>
            </a:pPr>
            <a:r>
              <a:rPr lang="en-US" sz="3200" dirty="0">
                <a:effectLst>
                  <a:outerShdw blurRad="50800" dist="38100" dir="2700000" algn="tl" rotWithShape="0">
                    <a:schemeClr val="tx1">
                      <a:lumMod val="75000"/>
                      <a:alpha val="40000"/>
                    </a:schemeClr>
                  </a:outerShdw>
                </a:effectLst>
                <a:latin typeface="Rockwell" panose="02060603020205020403" pitchFamily="18" charset="0"/>
              </a:rPr>
              <a:t>“Return to Me with all your heart.”</a:t>
            </a:r>
          </a:p>
        </p:txBody>
      </p:sp>
    </p:spTree>
    <p:extLst>
      <p:ext uri="{BB962C8B-B14F-4D97-AF65-F5344CB8AC3E}">
        <p14:creationId xmlns:p14="http://schemas.microsoft.com/office/powerpoint/2010/main" val="204830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locust plague black and white">
            <a:extLst>
              <a:ext uri="{FF2B5EF4-FFF2-40B4-BE49-F238E27FC236}">
                <a16:creationId xmlns:a16="http://schemas.microsoft.com/office/drawing/2014/main" id="{FA994E7F-AFA1-4D94-99BD-52A79DF69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47" y="606287"/>
            <a:ext cx="8569906" cy="56454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418297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locust swarm black and white">
            <a:extLst>
              <a:ext uri="{FF2B5EF4-FFF2-40B4-BE49-F238E27FC236}">
                <a16:creationId xmlns:a16="http://schemas.microsoft.com/office/drawing/2014/main" id="{509349C2-3B84-4C75-9940-A7B9B3F95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6874"/>
            <a:ext cx="9144000" cy="430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A0C05-FC8D-4666-941E-98E730B54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16835"/>
            <a:ext cx="7886700" cy="14047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“Let all the inhabitants of the Land tremble, for the day of the Lord is coming, for it is at hand.” </a:t>
            </a:r>
            <a:br>
              <a:rPr lang="en-US" b="1" dirty="0"/>
            </a:br>
            <a:r>
              <a:rPr lang="en-US" b="1" dirty="0"/>
              <a:t>Joel 2:1  </a:t>
            </a:r>
          </a:p>
        </p:txBody>
      </p:sp>
    </p:spTree>
    <p:extLst>
      <p:ext uri="{BB962C8B-B14F-4D97-AF65-F5344CB8AC3E}">
        <p14:creationId xmlns:p14="http://schemas.microsoft.com/office/powerpoint/2010/main" val="1110811372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D5649-DB66-467B-952F-58A4C7773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48139"/>
            <a:ext cx="7886700" cy="368410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2"/>
            </a:pPr>
            <a:r>
              <a:rPr lang="en-US" b="1" dirty="0"/>
              <a:t>“Yet even now,” declares the Lord, “return to me with all your heart, with fasting, with weeping, and with mourning;</a:t>
            </a:r>
          </a:p>
          <a:p>
            <a:pPr marL="514350" indent="-514350">
              <a:buFont typeface="+mj-lt"/>
              <a:buAutoNum type="arabicPeriod" startAt="12"/>
            </a:pPr>
            <a:r>
              <a:rPr lang="en-US" b="1" dirty="0"/>
              <a:t>and rend your hearts and not your garments.” Return to the Lord, your God, for he is gracious and merciful, slow to anger, and abounding in steadfast love; and he relents over disaster.</a:t>
            </a:r>
          </a:p>
          <a:p>
            <a:pPr marL="0" indent="0" algn="r">
              <a:buNone/>
            </a:pPr>
            <a:r>
              <a:rPr lang="en-US" b="1" dirty="0"/>
              <a:t>Joel 2:12-13, ESV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980DCB3E-0DB9-4A06-9749-FE098AAAA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9775"/>
            <a:ext cx="6745357" cy="268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535860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5706E-1B69-444A-AA02-E52A5DE99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58874"/>
          </a:xfr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True Repentance Involves…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B43C3-E62F-4E55-8F9E-859E689FB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A Sense of Urgency</a:t>
            </a:r>
          </a:p>
          <a:p>
            <a:pPr lvl="1"/>
            <a:r>
              <a:rPr lang="en-US" sz="2800" b="1" i="1" dirty="0"/>
              <a:t>“‘Yet even now’ declares the Lord”</a:t>
            </a:r>
          </a:p>
          <a:p>
            <a:pPr lvl="1"/>
            <a:endParaRPr lang="en-US" sz="2800" b="1" dirty="0"/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Action</a:t>
            </a:r>
          </a:p>
          <a:p>
            <a:pPr lvl="1"/>
            <a:r>
              <a:rPr lang="en-US" sz="2800" b="1" i="1" dirty="0"/>
              <a:t>“return to Me,” “return to the Lord”</a:t>
            </a:r>
          </a:p>
        </p:txBody>
      </p:sp>
    </p:spTree>
    <p:extLst>
      <p:ext uri="{BB962C8B-B14F-4D97-AF65-F5344CB8AC3E}">
        <p14:creationId xmlns:p14="http://schemas.microsoft.com/office/powerpoint/2010/main" val="2321404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D7B1C-12E9-471F-884F-6230F7A6D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3. Genuineness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1DD4F-5CE3-4FDE-AFB4-5309F16C2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“with all your heart” </a:t>
            </a:r>
            <a:r>
              <a:rPr lang="en-US" dirty="0"/>
              <a:t>(v. 12) </a:t>
            </a:r>
          </a:p>
        </p:txBody>
      </p:sp>
    </p:spTree>
    <p:extLst>
      <p:ext uri="{BB962C8B-B14F-4D97-AF65-F5344CB8AC3E}">
        <p14:creationId xmlns:p14="http://schemas.microsoft.com/office/powerpoint/2010/main" val="32570534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D7B1C-12E9-471F-884F-6230F7A6D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3. Genuineness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1DD4F-5CE3-4FDE-AFB4-5309F16C2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“with all your heart” </a:t>
            </a:r>
            <a:r>
              <a:rPr lang="en-US" dirty="0"/>
              <a:t>(v. 12)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2527075-7368-4CE5-86EB-3B71DC457D89}"/>
              </a:ext>
            </a:extLst>
          </p:cNvPr>
          <p:cNvSpPr/>
          <p:nvPr/>
        </p:nvSpPr>
        <p:spPr>
          <a:xfrm>
            <a:off x="628650" y="2650434"/>
            <a:ext cx="7886700" cy="366146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7F4053-4586-4E1A-A924-918B3453BDB8}"/>
              </a:ext>
            </a:extLst>
          </p:cNvPr>
          <p:cNvSpPr txBox="1"/>
          <p:nvPr/>
        </p:nvSpPr>
        <p:spPr>
          <a:xfrm>
            <a:off x="1007165" y="2928732"/>
            <a:ext cx="705015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“You shall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love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Lord your God with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your heart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with all your soul, and with all your strength” (Deut. 6:5).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“…to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Lord your God with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your heart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with all your soul (Deut. 10:12).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“…therefore you shall be careful to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observe them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your heart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with all your soul” (Deut. 26:16). </a:t>
            </a:r>
          </a:p>
        </p:txBody>
      </p:sp>
    </p:spTree>
    <p:extLst>
      <p:ext uri="{BB962C8B-B14F-4D97-AF65-F5344CB8AC3E}">
        <p14:creationId xmlns:p14="http://schemas.microsoft.com/office/powerpoint/2010/main" val="2836620259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D7B1C-12E9-471F-884F-6230F7A6D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3. Genuineness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1DD4F-5CE3-4FDE-AFB4-5309F16C2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“with all your heart” </a:t>
            </a:r>
            <a:r>
              <a:rPr lang="en-US" dirty="0"/>
              <a:t>(v. 12)</a:t>
            </a:r>
          </a:p>
          <a:p>
            <a:r>
              <a:rPr lang="en-US" b="1" dirty="0"/>
              <a:t>“rend your hearts and not your garments” </a:t>
            </a:r>
            <a:r>
              <a:rPr lang="en-US" dirty="0"/>
              <a:t>(v. 13) </a:t>
            </a:r>
          </a:p>
        </p:txBody>
      </p:sp>
    </p:spTree>
    <p:extLst>
      <p:ext uri="{BB962C8B-B14F-4D97-AF65-F5344CB8AC3E}">
        <p14:creationId xmlns:p14="http://schemas.microsoft.com/office/powerpoint/2010/main" val="1608823407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488</Words>
  <Application>Microsoft Office PowerPoint</Application>
  <PresentationFormat>On-screen Show (4:3)</PresentationFormat>
  <Paragraphs>48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Rockwell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True Repentance Involves…</vt:lpstr>
      <vt:lpstr>3. Genuineness </vt:lpstr>
      <vt:lpstr>3. Genuineness </vt:lpstr>
      <vt:lpstr>3. Genuineness </vt:lpstr>
      <vt:lpstr>3. Genuineness </vt:lpstr>
      <vt:lpstr>4. Motivation</vt:lpstr>
      <vt:lpstr>4. Motivation</vt:lpstr>
      <vt:lpstr>What do we learn about repentance from the book of Joel?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44</cp:revision>
  <dcterms:created xsi:type="dcterms:W3CDTF">2008-03-16T18:22:36Z</dcterms:created>
  <dcterms:modified xsi:type="dcterms:W3CDTF">2021-02-08T14:50:54Z</dcterms:modified>
</cp:coreProperties>
</file>