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3"/>
  </p:notesMasterIdLst>
  <p:sldIdLst>
    <p:sldId id="259" r:id="rId2"/>
    <p:sldId id="256" r:id="rId3"/>
    <p:sldId id="257" r:id="rId4"/>
    <p:sldId id="516" r:id="rId5"/>
    <p:sldId id="517" r:id="rId6"/>
    <p:sldId id="518" r:id="rId7"/>
    <p:sldId id="266" r:id="rId8"/>
    <p:sldId id="519" r:id="rId9"/>
    <p:sldId id="520" r:id="rId10"/>
    <p:sldId id="267" r:id="rId11"/>
    <p:sldId id="270" r:id="rId12"/>
    <p:sldId id="269" r:id="rId13"/>
    <p:sldId id="268" r:id="rId14"/>
    <p:sldId id="521" r:id="rId15"/>
    <p:sldId id="271" r:id="rId16"/>
    <p:sldId id="272" r:id="rId17"/>
    <p:sldId id="273" r:id="rId18"/>
    <p:sldId id="522" r:id="rId19"/>
    <p:sldId id="275" r:id="rId20"/>
    <p:sldId id="276" r:id="rId21"/>
    <p:sldId id="52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4738"/>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1/17/2021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3723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Fear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r>
              <a:rPr lang="en-US" sz="3200" b="1" dirty="0"/>
              <a:t>6. It Condemns Us</a:t>
            </a:r>
          </a:p>
          <a:p>
            <a:endParaRPr lang="en-US" sz="800" b="1" dirty="0"/>
          </a:p>
          <a:p>
            <a:pPr marL="0" indent="0">
              <a:buNone/>
            </a:pPr>
            <a:r>
              <a:rPr lang="en-US" b="1" dirty="0"/>
              <a:t>“But the cowardly, unbelieving, abominable, murderers, sexually immoral, sorcerers, idolaters, and all liars shall have their part in the lake which burns with fire and brimstone, which is the second death.”</a:t>
            </a:r>
          </a:p>
          <a:p>
            <a:pPr marL="0" indent="0" algn="r">
              <a:buNone/>
            </a:pPr>
            <a:r>
              <a:rPr lang="en-US" b="1" dirty="0"/>
              <a:t>Revelation 21:8</a:t>
            </a:r>
          </a:p>
        </p:txBody>
      </p:sp>
    </p:spTree>
    <p:extLst>
      <p:ext uri="{BB962C8B-B14F-4D97-AF65-F5344CB8AC3E}">
        <p14:creationId xmlns:p14="http://schemas.microsoft.com/office/powerpoint/2010/main" val="193741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Power</a:t>
            </a:r>
          </a:p>
        </p:txBody>
      </p:sp>
    </p:spTree>
    <p:extLst>
      <p:ext uri="{BB962C8B-B14F-4D97-AF65-F5344CB8AC3E}">
        <p14:creationId xmlns:p14="http://schemas.microsoft.com/office/powerpoint/2010/main" val="3946659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Power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endParaRPr lang="en-US" sz="3200" b="1" dirty="0"/>
          </a:p>
          <a:p>
            <a:endParaRPr lang="en-US" sz="800" b="1" dirty="0"/>
          </a:p>
          <a:p>
            <a:pPr marL="0" indent="0">
              <a:buNone/>
            </a:pPr>
            <a:r>
              <a:rPr lang="en-US" sz="3200" b="1" dirty="0"/>
              <a:t>“I can do all things through Christ who strengthens me.”</a:t>
            </a:r>
          </a:p>
          <a:p>
            <a:pPr marL="0" indent="0" algn="r">
              <a:buNone/>
            </a:pPr>
            <a:r>
              <a:rPr lang="en-US" b="1" dirty="0"/>
              <a:t>Philippians 4:13</a:t>
            </a:r>
          </a:p>
        </p:txBody>
      </p:sp>
    </p:spTree>
    <p:extLst>
      <p:ext uri="{BB962C8B-B14F-4D97-AF65-F5344CB8AC3E}">
        <p14:creationId xmlns:p14="http://schemas.microsoft.com/office/powerpoint/2010/main" val="2751261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Power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endParaRPr lang="en-US" sz="3200" b="1" dirty="0"/>
          </a:p>
          <a:p>
            <a:endParaRPr lang="en-US" sz="800" b="1" dirty="0"/>
          </a:p>
          <a:p>
            <a:pPr marL="0" indent="0">
              <a:buNone/>
            </a:pPr>
            <a:r>
              <a:rPr lang="en-US" sz="3200" b="1" dirty="0"/>
              <a:t>“Finally, my brethren, be strong in the Lord and in the power of His might.”</a:t>
            </a:r>
          </a:p>
          <a:p>
            <a:pPr marL="0" indent="0" algn="r">
              <a:buNone/>
            </a:pPr>
            <a:r>
              <a:rPr lang="en-US" b="1" dirty="0"/>
              <a:t>Ephesians 6:10</a:t>
            </a:r>
          </a:p>
        </p:txBody>
      </p:sp>
    </p:spTree>
    <p:extLst>
      <p:ext uri="{BB962C8B-B14F-4D97-AF65-F5344CB8AC3E}">
        <p14:creationId xmlns:p14="http://schemas.microsoft.com/office/powerpoint/2010/main" val="2348170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Power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endParaRPr lang="en-US" sz="3200" b="1" dirty="0"/>
          </a:p>
          <a:p>
            <a:endParaRPr lang="en-US" sz="800" b="1" dirty="0"/>
          </a:p>
          <a:p>
            <a:pPr marL="0" indent="0">
              <a:buNone/>
            </a:pPr>
            <a:r>
              <a:rPr lang="en-US" sz="3200" b="1" dirty="0"/>
              <a:t>“Yet in all these things we are more than conquerors through Him who loved us.”</a:t>
            </a:r>
          </a:p>
          <a:p>
            <a:pPr marL="0" indent="0" algn="r">
              <a:buNone/>
            </a:pPr>
            <a:r>
              <a:rPr lang="en-US" b="1" dirty="0"/>
              <a:t>Romans 8:37</a:t>
            </a:r>
          </a:p>
        </p:txBody>
      </p:sp>
    </p:spTree>
    <p:extLst>
      <p:ext uri="{BB962C8B-B14F-4D97-AF65-F5344CB8AC3E}">
        <p14:creationId xmlns:p14="http://schemas.microsoft.com/office/powerpoint/2010/main" val="2005456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Love</a:t>
            </a:r>
          </a:p>
        </p:txBody>
      </p:sp>
      <p:sp>
        <p:nvSpPr>
          <p:cNvPr id="5" name="Content Placeholder 4">
            <a:extLst>
              <a:ext uri="{FF2B5EF4-FFF2-40B4-BE49-F238E27FC236}">
                <a16:creationId xmlns:a16="http://schemas.microsoft.com/office/drawing/2014/main" id="{3996E4E1-812B-47A3-951A-9C0E4E28F9A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9670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Love</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endParaRPr lang="en-US" sz="3200" b="1" dirty="0"/>
          </a:p>
          <a:p>
            <a:endParaRPr lang="en-US" sz="800" b="1" dirty="0"/>
          </a:p>
          <a:p>
            <a:pPr marL="0" indent="0">
              <a:buNone/>
            </a:pPr>
            <a:r>
              <a:rPr lang="en-US" sz="3200" b="1" dirty="0"/>
              <a:t>“There is no fear in love; but perfect love casts out fear, because fear involves torment. But he who fears has not been made perfect in love.”</a:t>
            </a:r>
          </a:p>
          <a:p>
            <a:pPr marL="0" indent="0" algn="r">
              <a:buNone/>
            </a:pPr>
            <a:r>
              <a:rPr lang="en-US" b="1" dirty="0"/>
              <a:t>1 John 4:18</a:t>
            </a:r>
          </a:p>
        </p:txBody>
      </p:sp>
    </p:spTree>
    <p:extLst>
      <p:ext uri="{BB962C8B-B14F-4D97-AF65-F5344CB8AC3E}">
        <p14:creationId xmlns:p14="http://schemas.microsoft.com/office/powerpoint/2010/main" val="788043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a Sound Mind</a:t>
            </a:r>
          </a:p>
        </p:txBody>
      </p:sp>
    </p:spTree>
    <p:extLst>
      <p:ext uri="{BB962C8B-B14F-4D97-AF65-F5344CB8AC3E}">
        <p14:creationId xmlns:p14="http://schemas.microsoft.com/office/powerpoint/2010/main" val="41871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a Sound Mind</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a:xfrm>
            <a:off x="628650" y="1825624"/>
            <a:ext cx="7886700" cy="4667249"/>
          </a:xfrm>
        </p:spPr>
        <p:txBody>
          <a:bodyPr>
            <a:normAutofit/>
          </a:bodyPr>
          <a:lstStyle/>
          <a:p>
            <a:pPr marL="0" indent="0">
              <a:buNone/>
            </a:pPr>
            <a:endParaRPr lang="en-US" b="1" dirty="0"/>
          </a:p>
          <a:p>
            <a:pPr marL="0" indent="0">
              <a:buNone/>
            </a:pPr>
            <a:r>
              <a:rPr lang="en-US" b="1" dirty="0"/>
              <a:t>“No man shall be able to stand before you all the days of your life; as I was with Moses, so I will be with you. I will not leave you nor forsake you. </a:t>
            </a:r>
          </a:p>
          <a:p>
            <a:pPr marL="0" indent="0">
              <a:buNone/>
            </a:pPr>
            <a:r>
              <a:rPr lang="en-US" b="1" dirty="0"/>
              <a:t>Be strong and of good courage, for to this people you shall divide as an inheritance the land which I swore to their fathers to give them.”</a:t>
            </a:r>
          </a:p>
          <a:p>
            <a:pPr marL="0" indent="0" algn="r">
              <a:buNone/>
            </a:pPr>
            <a:r>
              <a:rPr lang="en-US" b="1" dirty="0"/>
              <a:t>Joshua 1:5-6</a:t>
            </a:r>
          </a:p>
        </p:txBody>
      </p:sp>
    </p:spTree>
    <p:extLst>
      <p:ext uri="{BB962C8B-B14F-4D97-AF65-F5344CB8AC3E}">
        <p14:creationId xmlns:p14="http://schemas.microsoft.com/office/powerpoint/2010/main" val="9703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a Sound Mind</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a:xfrm>
            <a:off x="628650" y="1825624"/>
            <a:ext cx="7886700" cy="4667249"/>
          </a:xfrm>
        </p:spPr>
        <p:txBody>
          <a:bodyPr>
            <a:normAutofit/>
          </a:bodyPr>
          <a:lstStyle/>
          <a:p>
            <a:pPr marL="0" indent="0">
              <a:buNone/>
            </a:pPr>
            <a:r>
              <a:rPr lang="en-US" b="1" dirty="0"/>
              <a:t>“Only be strong and very courageous, that you may observe to do according to all the law which Moses My servant commanded you; do not turn from it to the right hand or to the left, that you may prosper wherever you go. </a:t>
            </a:r>
          </a:p>
          <a:p>
            <a:pPr marL="0" indent="0">
              <a:buNone/>
            </a:pPr>
            <a:r>
              <a:rPr lang="en-US" b="1" dirty="0"/>
              <a:t>This Book of the Law shall not depart from your mouth, but you shall meditate in it day and night, that you may observe to do according to all that is written in it. For then you will make your way prosperous, and then you will have good success.”</a:t>
            </a:r>
          </a:p>
          <a:p>
            <a:pPr marL="0" indent="0" algn="r">
              <a:buNone/>
            </a:pPr>
            <a:r>
              <a:rPr lang="en-US" b="1" dirty="0"/>
              <a:t>Joshua 1:7-8</a:t>
            </a:r>
          </a:p>
        </p:txBody>
      </p:sp>
    </p:spTree>
    <p:extLst>
      <p:ext uri="{BB962C8B-B14F-4D97-AF65-F5344CB8AC3E}">
        <p14:creationId xmlns:p14="http://schemas.microsoft.com/office/powerpoint/2010/main" val="2064358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77836A79-5A6F-40C8-BB32-10517BD89E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597" r="9407"/>
          <a:stretch/>
        </p:blipFill>
        <p:spPr bwMode="auto">
          <a:xfrm>
            <a:off x="964220" y="596350"/>
            <a:ext cx="7215560" cy="470196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 name="Subtitle 2">
            <a:extLst>
              <a:ext uri="{FF2B5EF4-FFF2-40B4-BE49-F238E27FC236}">
                <a16:creationId xmlns:a16="http://schemas.microsoft.com/office/drawing/2014/main" id="{4583314C-1A2C-4170-8878-5D13B93FEF3B}"/>
              </a:ext>
            </a:extLst>
          </p:cNvPr>
          <p:cNvSpPr>
            <a:spLocks noGrp="1"/>
          </p:cNvSpPr>
          <p:nvPr>
            <p:ph type="subTitle" idx="1"/>
          </p:nvPr>
        </p:nvSpPr>
        <p:spPr>
          <a:xfrm>
            <a:off x="1143000" y="5605673"/>
            <a:ext cx="6858000" cy="606283"/>
          </a:xfrm>
        </p:spPr>
        <p:txBody>
          <a:bodyPr>
            <a:normAutofit/>
          </a:bodyPr>
          <a:lstStyle/>
          <a:p>
            <a:r>
              <a:rPr lang="en-US" sz="3200" b="1" i="1" dirty="0"/>
              <a:t>2 Timothy 1:7</a:t>
            </a:r>
          </a:p>
        </p:txBody>
      </p:sp>
    </p:spTree>
    <p:extLst>
      <p:ext uri="{BB962C8B-B14F-4D97-AF65-F5344CB8AC3E}">
        <p14:creationId xmlns:p14="http://schemas.microsoft.com/office/powerpoint/2010/main" val="40186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ee the source image">
            <a:extLst>
              <a:ext uri="{FF2B5EF4-FFF2-40B4-BE49-F238E27FC236}">
                <a16:creationId xmlns:a16="http://schemas.microsoft.com/office/drawing/2014/main" id="{D9FC0DCC-92AC-469B-9B09-DD789B01A2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71575"/>
            <a:ext cx="9144000" cy="451485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a:xfrm>
            <a:off x="628650" y="1653349"/>
            <a:ext cx="7886700" cy="4351338"/>
          </a:xfrm>
        </p:spPr>
        <p:txBody>
          <a:bodyPr>
            <a:normAutofit/>
          </a:bodyPr>
          <a:lstStyle/>
          <a:p>
            <a:pPr marL="0" indent="0" algn="ctr">
              <a:buNone/>
            </a:pPr>
            <a:r>
              <a:rPr lang="en-US" sz="3200" b="1" dirty="0"/>
              <a:t>2 Timothy 1:7</a:t>
            </a:r>
          </a:p>
          <a:p>
            <a:pPr marL="0" indent="0" algn="ctr">
              <a:buNone/>
            </a:pPr>
            <a:endParaRPr lang="en-US" sz="900" b="1" dirty="0"/>
          </a:p>
          <a:p>
            <a:pPr marL="0" indent="0" algn="ctr">
              <a:buNone/>
            </a:pPr>
            <a:r>
              <a:rPr lang="en-US" sz="3200" b="1" dirty="0"/>
              <a:t>“For God has not given us a spirit of fear, but of power and of love and of a sound mind.”</a:t>
            </a:r>
          </a:p>
        </p:txBody>
      </p:sp>
    </p:spTree>
    <p:extLst>
      <p:ext uri="{BB962C8B-B14F-4D97-AF65-F5344CB8AC3E}">
        <p14:creationId xmlns:p14="http://schemas.microsoft.com/office/powerpoint/2010/main" val="217935003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0863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r>
              <a:rPr lang="en-US" sz="3200" b="1" dirty="0"/>
              <a:t>2 Timothy 1:7</a:t>
            </a:r>
          </a:p>
          <a:p>
            <a:pPr marL="0" indent="0" algn="ctr">
              <a:buNone/>
            </a:pPr>
            <a:endParaRPr lang="en-US" sz="900" b="1" dirty="0"/>
          </a:p>
          <a:p>
            <a:pPr marL="0" indent="0" algn="ctr">
              <a:buNone/>
            </a:pPr>
            <a:r>
              <a:rPr lang="en-US" sz="3200" b="1" dirty="0"/>
              <a:t>“For God has not given us a spirit of fear, but of power and of love and of a sound mind.”</a:t>
            </a:r>
          </a:p>
        </p:txBody>
      </p:sp>
    </p:spTree>
    <p:extLst>
      <p:ext uri="{BB962C8B-B14F-4D97-AF65-F5344CB8AC3E}">
        <p14:creationId xmlns:p14="http://schemas.microsoft.com/office/powerpoint/2010/main" val="3690857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Fear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r>
              <a:rPr lang="en-US" sz="3200" b="1" dirty="0"/>
              <a:t>Feeling of anxiety, agitation, terror, or fright caused by the presence or threat of danger, evil, or pain – either real or imagined. </a:t>
            </a:r>
          </a:p>
        </p:txBody>
      </p:sp>
    </p:spTree>
    <p:extLst>
      <p:ext uri="{BB962C8B-B14F-4D97-AF65-F5344CB8AC3E}">
        <p14:creationId xmlns:p14="http://schemas.microsoft.com/office/powerpoint/2010/main" val="2210610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Fear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r>
              <a:rPr lang="en-US" sz="3200" b="1" dirty="0"/>
              <a:t>1. Confuses Us</a:t>
            </a:r>
          </a:p>
          <a:p>
            <a:endParaRPr lang="en-US" sz="800" b="1" dirty="0"/>
          </a:p>
          <a:p>
            <a:pPr marL="0" indent="0">
              <a:buNone/>
            </a:pPr>
            <a:r>
              <a:rPr lang="en-US" b="1" dirty="0"/>
              <a:t>“Then Peter answered and said to Jesus, ‘Rabbi, it is good for us to be here; and let us make three tabernacles: one for You, one for Moses, and one for Elijah’ - because he did not know what to say, for they were greatly afraid.”</a:t>
            </a:r>
          </a:p>
          <a:p>
            <a:pPr marL="0" indent="0" algn="r">
              <a:buNone/>
            </a:pPr>
            <a:r>
              <a:rPr lang="en-US" b="1" dirty="0"/>
              <a:t>Mark 9:5-6</a:t>
            </a:r>
          </a:p>
        </p:txBody>
      </p:sp>
    </p:spTree>
    <p:extLst>
      <p:ext uri="{BB962C8B-B14F-4D97-AF65-F5344CB8AC3E}">
        <p14:creationId xmlns:p14="http://schemas.microsoft.com/office/powerpoint/2010/main" val="1057486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Fear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r>
              <a:rPr lang="en-US" sz="3200" b="1" dirty="0"/>
              <a:t>2. Paralyzes Us</a:t>
            </a:r>
          </a:p>
          <a:p>
            <a:endParaRPr lang="en-US" sz="800" b="1" dirty="0"/>
          </a:p>
          <a:p>
            <a:pPr marL="0" indent="0">
              <a:buNone/>
            </a:pPr>
            <a:r>
              <a:rPr lang="en-US" b="1" dirty="0"/>
              <a:t>“And I was afraid, and went and hid your talent in the ground. Look, there you have what is yours.”</a:t>
            </a:r>
          </a:p>
          <a:p>
            <a:pPr marL="0" indent="0" algn="r">
              <a:buNone/>
            </a:pPr>
            <a:r>
              <a:rPr lang="en-US" b="1" dirty="0"/>
              <a:t>Matthew 25:25</a:t>
            </a:r>
          </a:p>
        </p:txBody>
      </p:sp>
    </p:spTree>
    <p:extLst>
      <p:ext uri="{BB962C8B-B14F-4D97-AF65-F5344CB8AC3E}">
        <p14:creationId xmlns:p14="http://schemas.microsoft.com/office/powerpoint/2010/main" val="263117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Fear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r>
              <a:rPr lang="en-US" sz="3200" b="1" dirty="0"/>
              <a:t>3. Results in Shameful Conduct</a:t>
            </a:r>
          </a:p>
          <a:p>
            <a:endParaRPr lang="en-US" sz="800" b="1" dirty="0"/>
          </a:p>
          <a:p>
            <a:pPr marL="0" indent="0">
              <a:buNone/>
            </a:pPr>
            <a:r>
              <a:rPr lang="en-US" b="1" dirty="0"/>
              <a:t>“For this reason he was hired, that I should be afraid and act that way and sin, so that they might have cause for an evil report, that they might reproach me.”</a:t>
            </a:r>
          </a:p>
          <a:p>
            <a:pPr marL="0" indent="0" algn="r">
              <a:buNone/>
            </a:pPr>
            <a:r>
              <a:rPr lang="en-US" b="1" dirty="0"/>
              <a:t>Nehemiah 6:13</a:t>
            </a:r>
          </a:p>
        </p:txBody>
      </p:sp>
    </p:spTree>
    <p:extLst>
      <p:ext uri="{BB962C8B-B14F-4D97-AF65-F5344CB8AC3E}">
        <p14:creationId xmlns:p14="http://schemas.microsoft.com/office/powerpoint/2010/main" val="1031644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Fear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r>
              <a:rPr lang="en-US" sz="3200" b="1" dirty="0"/>
              <a:t>4. It is Contagious</a:t>
            </a:r>
          </a:p>
          <a:p>
            <a:endParaRPr lang="en-US" sz="800" b="1" dirty="0"/>
          </a:p>
          <a:p>
            <a:pPr marL="0" indent="0">
              <a:buNone/>
            </a:pPr>
            <a:r>
              <a:rPr lang="en-US" b="1" dirty="0"/>
              <a:t>“The officers shall speak further to the people, and say, ‘What man is there who is fearful and fainthearted? Let him go and return to his house, lest the heart of his brethren faint like his heart.’”</a:t>
            </a:r>
          </a:p>
          <a:p>
            <a:pPr marL="0" indent="0" algn="r">
              <a:buNone/>
            </a:pPr>
            <a:r>
              <a:rPr lang="en-US" b="1" dirty="0"/>
              <a:t>Deuteronomy 20:8</a:t>
            </a:r>
          </a:p>
        </p:txBody>
      </p:sp>
    </p:spTree>
    <p:extLst>
      <p:ext uri="{BB962C8B-B14F-4D97-AF65-F5344CB8AC3E}">
        <p14:creationId xmlns:p14="http://schemas.microsoft.com/office/powerpoint/2010/main" val="3059427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1569-8965-4525-88B7-9ACDB8EEAF46}"/>
              </a:ext>
            </a:extLst>
          </p:cNvPr>
          <p:cNvSpPr>
            <a:spLocks noGrp="1"/>
          </p:cNvSpPr>
          <p:nvPr>
            <p:ph type="title"/>
          </p:nvPr>
        </p:nvSpPr>
        <p:spPr/>
        <p:txBody>
          <a:bodyPr/>
          <a:lstStyle/>
          <a:p>
            <a:pPr algn="ctr"/>
            <a:r>
              <a:rPr lang="en-US" b="1" dirty="0">
                <a:latin typeface="+mn-lt"/>
              </a:rPr>
              <a:t>A Spirit of Fear</a:t>
            </a:r>
          </a:p>
        </p:txBody>
      </p:sp>
      <p:sp>
        <p:nvSpPr>
          <p:cNvPr id="3" name="Content Placeholder 2">
            <a:extLst>
              <a:ext uri="{FF2B5EF4-FFF2-40B4-BE49-F238E27FC236}">
                <a16:creationId xmlns:a16="http://schemas.microsoft.com/office/drawing/2014/main" id="{8B55F677-C097-4FA5-A706-B5585CC5DF10}"/>
              </a:ext>
            </a:extLst>
          </p:cNvPr>
          <p:cNvSpPr>
            <a:spLocks noGrp="1"/>
          </p:cNvSpPr>
          <p:nvPr>
            <p:ph idx="1"/>
          </p:nvPr>
        </p:nvSpPr>
        <p:spPr/>
        <p:txBody>
          <a:bodyPr>
            <a:normAutofit/>
          </a:bodyPr>
          <a:lstStyle/>
          <a:p>
            <a:pPr marL="0" indent="0" algn="ctr">
              <a:buNone/>
            </a:pPr>
            <a:r>
              <a:rPr lang="en-US" sz="3200" b="1" dirty="0"/>
              <a:t>5. Results in Disobedience</a:t>
            </a:r>
          </a:p>
          <a:p>
            <a:endParaRPr lang="en-US" sz="800" b="1" dirty="0"/>
          </a:p>
          <a:p>
            <a:pPr marL="0" indent="0">
              <a:buNone/>
            </a:pPr>
            <a:r>
              <a:rPr lang="en-US" b="1" dirty="0"/>
              <a:t>“Then Saul said to Samuel, ‘I have sinned, for I have transgressed the commandment of the Lord and your words, because I feared the people and obeyed their voice.’”</a:t>
            </a:r>
          </a:p>
          <a:p>
            <a:pPr marL="0" indent="0" algn="r">
              <a:buNone/>
            </a:pPr>
            <a:r>
              <a:rPr lang="en-US" b="1" dirty="0"/>
              <a:t>1 Samuel 15:24</a:t>
            </a:r>
          </a:p>
        </p:txBody>
      </p:sp>
    </p:spTree>
    <p:extLst>
      <p:ext uri="{BB962C8B-B14F-4D97-AF65-F5344CB8AC3E}">
        <p14:creationId xmlns:p14="http://schemas.microsoft.com/office/powerpoint/2010/main" val="311721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700</Words>
  <Application>Microsoft Office PowerPoint</Application>
  <PresentationFormat>On-screen Show (4:3)</PresentationFormat>
  <Paragraphs>71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2_Office Theme</vt:lpstr>
      <vt:lpstr>PowerPoint Presentation</vt:lpstr>
      <vt:lpstr>PowerPoint Presentation</vt:lpstr>
      <vt:lpstr>PowerPoint Presentation</vt:lpstr>
      <vt:lpstr>A Spirit of Fear</vt:lpstr>
      <vt:lpstr>A Spirit of Fear</vt:lpstr>
      <vt:lpstr>A Spirit of Fear</vt:lpstr>
      <vt:lpstr>A Spirit of Fear</vt:lpstr>
      <vt:lpstr>A Spirit of Fear</vt:lpstr>
      <vt:lpstr>A Spirit of Fear</vt:lpstr>
      <vt:lpstr>A Spirit of Fear</vt:lpstr>
      <vt:lpstr>A Spirit of Power</vt:lpstr>
      <vt:lpstr>A Spirit of Power</vt:lpstr>
      <vt:lpstr>A Spirit of Power</vt:lpstr>
      <vt:lpstr>A Spirit of Power</vt:lpstr>
      <vt:lpstr>A Spirit of Love</vt:lpstr>
      <vt:lpstr>A Spirit of Love</vt:lpstr>
      <vt:lpstr>A Spirit of a Sound Mind</vt:lpstr>
      <vt:lpstr>A Spirit of a Sound Mind</vt:lpstr>
      <vt:lpstr>A Spirit of a Sound Mind</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38</cp:revision>
  <dcterms:created xsi:type="dcterms:W3CDTF">2008-03-16T18:22:36Z</dcterms:created>
  <dcterms:modified xsi:type="dcterms:W3CDTF">2021-01-17T20:11:36Z</dcterms:modified>
</cp:coreProperties>
</file>