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0"/>
  </p:notesMasterIdLst>
  <p:sldIdLst>
    <p:sldId id="259" r:id="rId2"/>
    <p:sldId id="256" r:id="rId3"/>
    <p:sldId id="257" r:id="rId4"/>
    <p:sldId id="260" r:id="rId5"/>
    <p:sldId id="480" r:id="rId6"/>
    <p:sldId id="481" r:id="rId7"/>
    <p:sldId id="482" r:id="rId8"/>
    <p:sldId id="4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2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E98F-7712-4BA1-AEED-20621592C909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336-F0EE-4C7D-A7FF-9BE0E31E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0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E98F-7712-4BA1-AEED-20621592C909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336-F0EE-4C7D-A7FF-9BE0E31E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9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E98F-7712-4BA1-AEED-20621592C909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336-F0EE-4C7D-A7FF-9BE0E31E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2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E98F-7712-4BA1-AEED-20621592C909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336-F0EE-4C7D-A7FF-9BE0E31E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5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E98F-7712-4BA1-AEED-20621592C909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336-F0EE-4C7D-A7FF-9BE0E31E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4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E98F-7712-4BA1-AEED-20621592C909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336-F0EE-4C7D-A7FF-9BE0E31E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7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E98F-7712-4BA1-AEED-20621592C909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336-F0EE-4C7D-A7FF-9BE0E31E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6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E98F-7712-4BA1-AEED-20621592C909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336-F0EE-4C7D-A7FF-9BE0E31E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4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E98F-7712-4BA1-AEED-20621592C909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336-F0EE-4C7D-A7FF-9BE0E31E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7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E98F-7712-4BA1-AEED-20621592C909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336-F0EE-4C7D-A7FF-9BE0E31E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2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E98F-7712-4BA1-AEED-20621592C909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336-F0EE-4C7D-A7FF-9BE0E31E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3E98F-7712-4BA1-AEED-20621592C909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7C336-F0EE-4C7D-A7FF-9BE0E31E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98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23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66602-6692-4336-89CC-C226F9EB4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036" y="884586"/>
            <a:ext cx="7772400" cy="1909763"/>
          </a:xfrm>
        </p:spPr>
        <p:txBody>
          <a:bodyPr/>
          <a:lstStyle/>
          <a:p>
            <a:pPr algn="l"/>
            <a:r>
              <a:rPr lang="en-US" b="1" dirty="0">
                <a:latin typeface="+mn-lt"/>
              </a:rPr>
              <a:t>The Parable of the Unforgiving Servant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D8336-EE6A-4660-879E-D08A76BEE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036" y="2886425"/>
            <a:ext cx="7315200" cy="1655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Matthew 18:21-35</a:t>
            </a:r>
          </a:p>
        </p:txBody>
      </p:sp>
      <p:pic>
        <p:nvPicPr>
          <p:cNvPr id="1028" name="Picture 4" descr="AliveOnMoonRocks | Apathetic Prison - Relaxing Fantasy Music - YouTube">
            <a:extLst>
              <a:ext uri="{FF2B5EF4-FFF2-40B4-BE49-F238E27FC236}">
                <a16:creationId xmlns:a16="http://schemas.microsoft.com/office/drawing/2014/main" id="{92C983D7-2625-403C-B25B-6A5D0E602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48" y="3039713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2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9BE5-B6C9-418E-A2D0-E80C11E83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Peter’s Number vs. the Lord’s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F6434-EAA2-4338-9D7A-1FAE3E4E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Peter – </a:t>
            </a:r>
            <a:r>
              <a:rPr lang="en-US" sz="3000" b="1" i="1" dirty="0"/>
              <a:t>“seven times” </a:t>
            </a:r>
          </a:p>
          <a:p>
            <a:r>
              <a:rPr lang="en-US" sz="3000" b="1" dirty="0"/>
              <a:t>Jesus – </a:t>
            </a:r>
            <a:r>
              <a:rPr lang="en-US" sz="3000" b="1" i="1" dirty="0"/>
              <a:t>“seventy times seven”</a:t>
            </a:r>
          </a:p>
          <a:p>
            <a:endParaRPr lang="en-US" sz="3000" b="1" dirty="0"/>
          </a:p>
          <a:p>
            <a:r>
              <a:rPr lang="en-US" sz="3000" b="1" dirty="0"/>
              <a:t>Peter was looking for a limit. </a:t>
            </a:r>
          </a:p>
          <a:p>
            <a:r>
              <a:rPr lang="en-US" sz="3000" b="1" dirty="0"/>
              <a:t>Our willingness to forgive must be </a:t>
            </a:r>
            <a:br>
              <a:rPr lang="en-US" sz="3000" b="1" dirty="0"/>
            </a:br>
            <a:r>
              <a:rPr lang="en-US" sz="3000" b="1" dirty="0"/>
              <a:t>without limit.  </a:t>
            </a:r>
          </a:p>
        </p:txBody>
      </p:sp>
    </p:spTree>
    <p:extLst>
      <p:ext uri="{BB962C8B-B14F-4D97-AF65-F5344CB8AC3E}">
        <p14:creationId xmlns:p14="http://schemas.microsoft.com/office/powerpoint/2010/main" val="287220840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9BE5-B6C9-418E-A2D0-E80C11E83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Two Debts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F6434-EAA2-4338-9D7A-1FAE3E4E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10,000 talents ($2 million)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lvl="1"/>
            <a:r>
              <a:rPr lang="en-US" sz="2800" b="1" dirty="0"/>
              <a:t>He had no hope of repaying this debt! </a:t>
            </a:r>
          </a:p>
          <a:p>
            <a:pPr marL="457200" lvl="1" indent="0">
              <a:buNone/>
            </a:pPr>
            <a:endParaRPr lang="en-US" sz="800" b="1" dirty="0"/>
          </a:p>
          <a:p>
            <a:pPr marL="457200" lvl="1" indent="0">
              <a:buNone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100 </a:t>
            </a:r>
            <a:r>
              <a:rPr lang="en-US" sz="3000" b="1"/>
              <a:t>denarii ($6,840)</a:t>
            </a:r>
            <a:r>
              <a:rPr lang="en-US" sz="3000" b="1" i="1"/>
              <a:t> </a:t>
            </a:r>
            <a:endParaRPr lang="en-US" sz="3000" b="1" i="1" dirty="0"/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lvl="1"/>
            <a:r>
              <a:rPr lang="en-US" sz="2800" b="1" dirty="0"/>
              <a:t>There is </a:t>
            </a:r>
            <a:r>
              <a:rPr lang="en-US" sz="2800" b="1" u="sng" dirty="0"/>
              <a:t>no comparison</a:t>
            </a:r>
            <a:r>
              <a:rPr lang="en-US" sz="2800" b="1" dirty="0"/>
              <a:t> between the debt we owe God and the debts owed to us by our brethren. </a:t>
            </a:r>
          </a:p>
        </p:txBody>
      </p:sp>
    </p:spTree>
    <p:extLst>
      <p:ext uri="{BB962C8B-B14F-4D97-AF65-F5344CB8AC3E}">
        <p14:creationId xmlns:p14="http://schemas.microsoft.com/office/powerpoint/2010/main" val="12570504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9BE5-B6C9-418E-A2D0-E80C11E83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Two Creditors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F6434-EAA2-4338-9D7A-1FAE3E4E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The master had mercy and compassion. </a:t>
            </a:r>
            <a:endParaRPr lang="en-US" sz="800" b="1" dirty="0"/>
          </a:p>
          <a:p>
            <a:pPr lvl="1"/>
            <a:r>
              <a:rPr lang="en-US" sz="2800" b="1" dirty="0"/>
              <a:t>Psalm 103:1-4, 11-14</a:t>
            </a:r>
          </a:p>
          <a:p>
            <a:pPr lvl="1"/>
            <a:r>
              <a:rPr lang="en-US" sz="2800" b="1" dirty="0"/>
              <a:t>1 John 1:9 </a:t>
            </a:r>
          </a:p>
          <a:p>
            <a:pPr marL="457200" lvl="1" indent="0">
              <a:buNone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The forgiven servant was heartless and hypocritical. </a:t>
            </a:r>
            <a:endParaRPr lang="en-US" sz="800" b="1" dirty="0"/>
          </a:p>
          <a:p>
            <a:pPr lvl="1"/>
            <a:r>
              <a:rPr lang="en-US" sz="2800" b="1" dirty="0"/>
              <a:t>James 2:13</a:t>
            </a:r>
          </a:p>
          <a:p>
            <a:pPr lvl="1"/>
            <a:r>
              <a:rPr lang="en-US" sz="2800" b="1" dirty="0"/>
              <a:t>Luke 6:37-38</a:t>
            </a:r>
          </a:p>
        </p:txBody>
      </p:sp>
    </p:spTree>
    <p:extLst>
      <p:ext uri="{BB962C8B-B14F-4D97-AF65-F5344CB8AC3E}">
        <p14:creationId xmlns:p14="http://schemas.microsoft.com/office/powerpoint/2010/main" val="47351519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9BE5-B6C9-418E-A2D0-E80C11E83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The Master’s Treatment of the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F6434-EAA2-4338-9D7A-1FAE3E4E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First time: he showed mercy.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Second time: </a:t>
            </a:r>
            <a:endParaRPr lang="en-US" sz="800" b="1" dirty="0"/>
          </a:p>
          <a:p>
            <a:pPr lvl="1"/>
            <a:r>
              <a:rPr lang="en-US" sz="2800" b="1" i="1" dirty="0"/>
              <a:t>“You wicked servant!” </a:t>
            </a:r>
            <a:r>
              <a:rPr lang="en-US" sz="2800" b="1" dirty="0"/>
              <a:t>(v. 32)</a:t>
            </a:r>
          </a:p>
          <a:p>
            <a:pPr lvl="1"/>
            <a:r>
              <a:rPr lang="en-US" sz="2800" b="1" i="1" dirty="0"/>
              <a:t>“moved with anger” </a:t>
            </a:r>
            <a:r>
              <a:rPr lang="en-US" sz="2800" b="1" dirty="0"/>
              <a:t>(v. 34 </a:t>
            </a:r>
            <a:r>
              <a:rPr lang="en-US" b="1" dirty="0"/>
              <a:t>NASU</a:t>
            </a:r>
            <a:r>
              <a:rPr lang="en-US" sz="2800" b="1" dirty="0"/>
              <a:t>) </a:t>
            </a:r>
          </a:p>
          <a:p>
            <a:pPr lvl="1"/>
            <a:r>
              <a:rPr lang="en-US" sz="2800" b="1" i="1" dirty="0"/>
              <a:t>“delivered him to the torturers”  </a:t>
            </a:r>
          </a:p>
        </p:txBody>
      </p:sp>
    </p:spTree>
    <p:extLst>
      <p:ext uri="{BB962C8B-B14F-4D97-AF65-F5344CB8AC3E}">
        <p14:creationId xmlns:p14="http://schemas.microsoft.com/office/powerpoint/2010/main" val="414025438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F6434-EAA2-4338-9D7A-1FAE3E4E2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95131"/>
            <a:ext cx="7886700" cy="2633870"/>
          </a:xfrm>
        </p:spPr>
        <p:txBody>
          <a:bodyPr>
            <a:normAutofit/>
          </a:bodyPr>
          <a:lstStyle/>
          <a:p>
            <a:r>
              <a:rPr lang="en-US" sz="3200" b="1" dirty="0"/>
              <a:t>“How often shall my brother sin against me and I forgive him?” </a:t>
            </a:r>
          </a:p>
          <a:p>
            <a:endParaRPr lang="en-US" sz="900" b="1" dirty="0"/>
          </a:p>
          <a:p>
            <a:r>
              <a:rPr lang="en-US" sz="3200" b="1" dirty="0"/>
              <a:t>How often do I want God to forgive me when I sin?</a:t>
            </a:r>
            <a:endParaRPr lang="en-US" sz="9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AA2925-776D-4B48-B256-93E6351B9E31}"/>
              </a:ext>
            </a:extLst>
          </p:cNvPr>
          <p:cNvSpPr/>
          <p:nvPr/>
        </p:nvSpPr>
        <p:spPr>
          <a:xfrm>
            <a:off x="1046922" y="3429000"/>
            <a:ext cx="7050156" cy="2906256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5409D-C84D-4F71-870A-36914BC66B2C}"/>
              </a:ext>
            </a:extLst>
          </p:cNvPr>
          <p:cNvSpPr txBox="1"/>
          <p:nvPr/>
        </p:nvSpPr>
        <p:spPr>
          <a:xfrm>
            <a:off x="1437861" y="3551586"/>
            <a:ext cx="62682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“For if you forgive men their trespasses, your heavenly Father will also forgive you. But if you do not forgive men their trespasses, neither will your Father forgive your trespasses.”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6:14-15</a:t>
            </a:r>
          </a:p>
        </p:txBody>
      </p:sp>
    </p:spTree>
    <p:extLst>
      <p:ext uri="{BB962C8B-B14F-4D97-AF65-F5344CB8AC3E}">
        <p14:creationId xmlns:p14="http://schemas.microsoft.com/office/powerpoint/2010/main" val="191105898"/>
      </p:ext>
    </p:extLst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4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226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3_Office Theme</vt:lpstr>
      <vt:lpstr>PowerPoint Presentation</vt:lpstr>
      <vt:lpstr>The Parable of the Unforgiving Servant</vt:lpstr>
      <vt:lpstr>Peter’s Number vs. the Lord’s Number</vt:lpstr>
      <vt:lpstr>The Two Debts</vt:lpstr>
      <vt:lpstr>The Two Creditors</vt:lpstr>
      <vt:lpstr>The Master’s Treatment of the Servant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37</cp:revision>
  <dcterms:created xsi:type="dcterms:W3CDTF">2008-03-16T18:22:36Z</dcterms:created>
  <dcterms:modified xsi:type="dcterms:W3CDTF">2020-12-28T14:26:50Z</dcterms:modified>
</cp:coreProperties>
</file>