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688" r:id="rId2"/>
  </p:sldMasterIdLst>
  <p:notesMasterIdLst>
    <p:notesMasterId r:id="rId26"/>
  </p:notesMasterIdLst>
  <p:sldIdLst>
    <p:sldId id="548" r:id="rId3"/>
    <p:sldId id="549" r:id="rId4"/>
    <p:sldId id="550" r:id="rId5"/>
    <p:sldId id="551" r:id="rId6"/>
    <p:sldId id="260" r:id="rId7"/>
    <p:sldId id="266" r:id="rId8"/>
    <p:sldId id="552" r:id="rId9"/>
    <p:sldId id="553" r:id="rId10"/>
    <p:sldId id="554" r:id="rId11"/>
    <p:sldId id="555" r:id="rId12"/>
    <p:sldId id="556" r:id="rId13"/>
    <p:sldId id="557" r:id="rId14"/>
    <p:sldId id="558" r:id="rId15"/>
    <p:sldId id="559" r:id="rId16"/>
    <p:sldId id="560" r:id="rId17"/>
    <p:sldId id="561" r:id="rId18"/>
    <p:sldId id="276" r:id="rId19"/>
    <p:sldId id="275" r:id="rId20"/>
    <p:sldId id="562" r:id="rId21"/>
    <p:sldId id="563" r:id="rId22"/>
    <p:sldId id="277" r:id="rId23"/>
    <p:sldId id="279" r:id="rId24"/>
    <p:sldId id="564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4623" autoAdjust="0"/>
    <p:restoredTop sz="86325" autoAdjust="0"/>
  </p:normalViewPr>
  <p:slideViewPr>
    <p:cSldViewPr>
      <p:cViewPr varScale="1">
        <p:scale>
          <a:sx n="68" d="100"/>
          <a:sy n="68" d="100"/>
        </p:scale>
        <p:origin x="293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4738"/>
    </p:cViewPr>
  </p:sorterViewPr>
  <p:notesViewPr>
    <p:cSldViewPr>
      <p:cViewPr varScale="1">
        <p:scale>
          <a:sx n="76" d="100"/>
          <a:sy n="76" d="100"/>
        </p:scale>
        <p:origin x="-2971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E7A2-50D1-4400-88E2-5E32D940C051}" type="datetimeFigureOut">
              <a:rPr lang="en-US"/>
              <a:pPr/>
              <a:t>10/25/2020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F674F-5FF1-4C50-AE02-5B1470F93F7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53C75-14AD-4240-AD8E-BE29DBB477E6}" type="datetimeFigureOut">
              <a:rPr lang="en-US" smtClean="0"/>
              <a:t>10/25/2020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F3CCB-9DB2-46F1-9B71-5BF50D38F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81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53C75-14AD-4240-AD8E-BE29DBB477E6}" type="datetimeFigureOut">
              <a:rPr lang="en-US" smtClean="0"/>
              <a:t>10/25/2020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F3CCB-9DB2-46F1-9B71-5BF50D38F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631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53C75-14AD-4240-AD8E-BE29DBB477E6}" type="datetimeFigureOut">
              <a:rPr lang="en-US" smtClean="0"/>
              <a:t>10/25/2020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F3CCB-9DB2-46F1-9B71-5BF50D38F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0937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53C75-14AD-4240-AD8E-BE29DBB477E6}" type="datetimeFigureOut">
              <a:rPr lang="en-US" smtClean="0"/>
              <a:t>10/25/2020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F3CCB-9DB2-46F1-9B71-5BF50D38F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9898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53C75-14AD-4240-AD8E-BE29DBB477E6}" type="datetimeFigureOut">
              <a:rPr lang="en-US" smtClean="0"/>
              <a:t>10/25/2020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F3CCB-9DB2-46F1-9B71-5BF50D38F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612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53C75-14AD-4240-AD8E-BE29DBB477E6}" type="datetimeFigureOut">
              <a:rPr lang="en-US" smtClean="0"/>
              <a:t>10/25/2020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F3CCB-9DB2-46F1-9B71-5BF50D38F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3869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53C75-14AD-4240-AD8E-BE29DBB477E6}" type="datetimeFigureOut">
              <a:rPr lang="en-US" smtClean="0"/>
              <a:t>10/25/2020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F3CCB-9DB2-46F1-9B71-5BF50D38F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0962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53C75-14AD-4240-AD8E-BE29DBB477E6}" type="datetimeFigureOut">
              <a:rPr lang="en-US" smtClean="0"/>
              <a:t>10/25/2020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F3CCB-9DB2-46F1-9B71-5BF50D38F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2192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53C75-14AD-4240-AD8E-BE29DBB477E6}" type="datetimeFigureOut">
              <a:rPr lang="en-US" smtClean="0"/>
              <a:t>10/25/2020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F3CCB-9DB2-46F1-9B71-5BF50D38F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18327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53C75-14AD-4240-AD8E-BE29DBB477E6}" type="datetimeFigureOut">
              <a:rPr lang="en-US" smtClean="0"/>
              <a:t>10/25/2020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F3CCB-9DB2-46F1-9B71-5BF50D38F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52667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53C75-14AD-4240-AD8E-BE29DBB477E6}" type="datetimeFigureOut">
              <a:rPr lang="en-US" smtClean="0"/>
              <a:t>10/25/2020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F3CCB-9DB2-46F1-9B71-5BF50D38F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543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53C75-14AD-4240-AD8E-BE29DBB477E6}" type="datetimeFigureOut">
              <a:rPr lang="en-US" smtClean="0"/>
              <a:t>10/25/2020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F3CCB-9DB2-46F1-9B71-5BF50D38F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95274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53C75-14AD-4240-AD8E-BE29DBB477E6}" type="datetimeFigureOut">
              <a:rPr lang="en-US" smtClean="0"/>
              <a:t>10/25/2020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F3CCB-9DB2-46F1-9B71-5BF50D38F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04795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53C75-14AD-4240-AD8E-BE29DBB477E6}" type="datetimeFigureOut">
              <a:rPr lang="en-US" smtClean="0"/>
              <a:t>10/25/2020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F3CCB-9DB2-46F1-9B71-5BF50D38F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3437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53C75-14AD-4240-AD8E-BE29DBB477E6}" type="datetimeFigureOut">
              <a:rPr lang="en-US" smtClean="0"/>
              <a:t>10/25/2020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F3CCB-9DB2-46F1-9B71-5BF50D38F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934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53C75-14AD-4240-AD8E-BE29DBB477E6}" type="datetimeFigureOut">
              <a:rPr lang="en-US" smtClean="0"/>
              <a:t>10/25/2020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F3CCB-9DB2-46F1-9B71-5BF50D38F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989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53C75-14AD-4240-AD8E-BE29DBB477E6}" type="datetimeFigureOut">
              <a:rPr lang="en-US" smtClean="0"/>
              <a:t>10/25/2020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F3CCB-9DB2-46F1-9B71-5BF50D38F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717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53C75-14AD-4240-AD8E-BE29DBB477E6}" type="datetimeFigureOut">
              <a:rPr lang="en-US" smtClean="0"/>
              <a:t>10/25/2020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F3CCB-9DB2-46F1-9B71-5BF50D38F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683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53C75-14AD-4240-AD8E-BE29DBB477E6}" type="datetimeFigureOut">
              <a:rPr lang="en-US" smtClean="0"/>
              <a:t>10/25/2020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F3CCB-9DB2-46F1-9B71-5BF50D38F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713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53C75-14AD-4240-AD8E-BE29DBB477E6}" type="datetimeFigureOut">
              <a:rPr lang="en-US" smtClean="0"/>
              <a:t>10/25/2020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F3CCB-9DB2-46F1-9B71-5BF50D38F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95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53C75-14AD-4240-AD8E-BE29DBB477E6}" type="datetimeFigureOut">
              <a:rPr lang="en-US" smtClean="0"/>
              <a:t>10/25/2020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F3CCB-9DB2-46F1-9B71-5BF50D38F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073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53C75-14AD-4240-AD8E-BE29DBB477E6}" type="datetimeFigureOut">
              <a:rPr lang="en-US" smtClean="0"/>
              <a:t>10/25/2020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F3CCB-9DB2-46F1-9B71-5BF50D38F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102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953C75-14AD-4240-AD8E-BE29DBB477E6}" type="datetimeFigureOut">
              <a:rPr lang="en-US" smtClean="0"/>
              <a:t>10/25/2020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5F3CCB-9DB2-46F1-9B71-5BF50D38F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58937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953C75-14AD-4240-AD8E-BE29DBB477E6}" type="datetimeFigureOut">
              <a:rPr lang="en-US" smtClean="0"/>
              <a:t>10/25/2020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5F3CCB-9DB2-46F1-9B71-5BF50D38F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526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153882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721775-0F9A-4FD5-8272-8F05E7CDC4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Why Do We Love Believing A Lie?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83551B-DD3B-4F9D-876B-2D5FF0A679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en-US" b="1" dirty="0"/>
              <a:t>A lie is not as painful as the truth.</a:t>
            </a:r>
          </a:p>
        </p:txBody>
      </p:sp>
    </p:spTree>
    <p:extLst>
      <p:ext uri="{BB962C8B-B14F-4D97-AF65-F5344CB8AC3E}">
        <p14:creationId xmlns:p14="http://schemas.microsoft.com/office/powerpoint/2010/main" val="4292263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721775-0F9A-4FD5-8272-8F05E7CDC4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Why Do We Love Believing A Lie?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83551B-DD3B-4F9D-876B-2D5FF0A679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en-US" b="1" dirty="0"/>
              <a:t>A lie is not as painful as the truth.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0BA6934-3667-4425-96C4-25148F18DBB2}"/>
              </a:ext>
            </a:extLst>
          </p:cNvPr>
          <p:cNvSpPr/>
          <p:nvPr/>
        </p:nvSpPr>
        <p:spPr>
          <a:xfrm>
            <a:off x="344556" y="2862470"/>
            <a:ext cx="8454887" cy="380337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8E467D0-C08E-4BAA-9719-8E2ACE51CDD6}"/>
              </a:ext>
            </a:extLst>
          </p:cNvPr>
          <p:cNvSpPr txBox="1"/>
          <p:nvPr/>
        </p:nvSpPr>
        <p:spPr>
          <a:xfrm>
            <a:off x="694910" y="3087757"/>
            <a:ext cx="770696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So the king of Israel said to Jehoshaphat, 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“There is still one man, Micaiah the son of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Imlah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by whom we may inquire of the Lord; but I hate him, because he does not prophesy good concerning me, but evil.”</a:t>
            </a:r>
          </a:p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 Kings 22:8</a:t>
            </a:r>
          </a:p>
        </p:txBody>
      </p:sp>
    </p:spTree>
    <p:extLst>
      <p:ext uri="{BB962C8B-B14F-4D97-AF65-F5344CB8AC3E}">
        <p14:creationId xmlns:p14="http://schemas.microsoft.com/office/powerpoint/2010/main" val="3030441207"/>
      </p:ext>
    </p:extLst>
  </p:cSld>
  <p:clrMapOvr>
    <a:masterClrMapping/>
  </p:clrMapOvr>
  <p:transition spd="slow"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721775-0F9A-4FD5-8272-8F05E7CDC4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Why Do We Love Believing A Lie?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83551B-DD3B-4F9D-876B-2D5FF0A679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en-US" b="1" dirty="0"/>
              <a:t>A lie is not as painful as the truth.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0BA6934-3667-4425-96C4-25148F18DBB2}"/>
              </a:ext>
            </a:extLst>
          </p:cNvPr>
          <p:cNvSpPr/>
          <p:nvPr/>
        </p:nvSpPr>
        <p:spPr>
          <a:xfrm>
            <a:off x="344556" y="2862470"/>
            <a:ext cx="8454887" cy="380337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8E467D0-C08E-4BAA-9719-8E2ACE51CDD6}"/>
              </a:ext>
            </a:extLst>
          </p:cNvPr>
          <p:cNvSpPr txBox="1"/>
          <p:nvPr/>
        </p:nvSpPr>
        <p:spPr>
          <a:xfrm>
            <a:off x="694910" y="3087757"/>
            <a:ext cx="7706967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Then His disciples came and said to Him, “Do You know that the Pharisees were offended when they heard this saying?”</a:t>
            </a:r>
          </a:p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Matthew 15:12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Have I therefore become your enemy because I tell you the truth? </a:t>
            </a:r>
          </a:p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Galatians 4:16</a:t>
            </a:r>
          </a:p>
        </p:txBody>
      </p:sp>
    </p:spTree>
    <p:extLst>
      <p:ext uri="{BB962C8B-B14F-4D97-AF65-F5344CB8AC3E}">
        <p14:creationId xmlns:p14="http://schemas.microsoft.com/office/powerpoint/2010/main" val="3310614299"/>
      </p:ext>
    </p:extLst>
  </p:cSld>
  <p:clrMapOvr>
    <a:masterClrMapping/>
  </p:clrMapOvr>
  <p:transition spd="slow"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721775-0F9A-4FD5-8272-8F05E7CDC4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Why Do We Love Believing A Lie?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83551B-DD3B-4F9D-876B-2D5FF0A679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en-US" b="1" dirty="0"/>
              <a:t>A lie is not as painful as the truth.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0BA6934-3667-4425-96C4-25148F18DBB2}"/>
              </a:ext>
            </a:extLst>
          </p:cNvPr>
          <p:cNvSpPr/>
          <p:nvPr/>
        </p:nvSpPr>
        <p:spPr>
          <a:xfrm>
            <a:off x="344556" y="2862470"/>
            <a:ext cx="8454887" cy="380337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8E467D0-C08E-4BAA-9719-8E2ACE51CDD6}"/>
              </a:ext>
            </a:extLst>
          </p:cNvPr>
          <p:cNvSpPr txBox="1"/>
          <p:nvPr/>
        </p:nvSpPr>
        <p:spPr>
          <a:xfrm>
            <a:off x="694910" y="3087757"/>
            <a:ext cx="770696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Now when they heard this, </a:t>
            </a:r>
            <a:r>
              <a:rPr kumimoji="0" lang="en-US" sz="2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they were cut to the heart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and said to Peter and the rest of the apostles, “Men and brethren, what shall we do?”</a:t>
            </a:r>
          </a:p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Acts 2:37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When they heard these things </a:t>
            </a:r>
            <a:r>
              <a:rPr kumimoji="0" lang="en-US" sz="2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they were cut to the heart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and they gnashed at him with their teeth.                                                                 Acts 7:54</a:t>
            </a:r>
          </a:p>
        </p:txBody>
      </p:sp>
    </p:spTree>
    <p:extLst>
      <p:ext uri="{BB962C8B-B14F-4D97-AF65-F5344CB8AC3E}">
        <p14:creationId xmlns:p14="http://schemas.microsoft.com/office/powerpoint/2010/main" val="1788900155"/>
      </p:ext>
    </p:extLst>
  </p:cSld>
  <p:clrMapOvr>
    <a:masterClrMapping/>
  </p:clrMapOvr>
  <p:transition spd="slow">
    <p:wipe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721775-0F9A-4FD5-8272-8F05E7CDC4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Why Do We Love Believing A Lie?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83551B-DD3B-4F9D-876B-2D5FF0A679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en-US" b="1" dirty="0"/>
              <a:t>A lie is not as painful as the truth.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0BA6934-3667-4425-96C4-25148F18DBB2}"/>
              </a:ext>
            </a:extLst>
          </p:cNvPr>
          <p:cNvSpPr/>
          <p:nvPr/>
        </p:nvSpPr>
        <p:spPr>
          <a:xfrm>
            <a:off x="344556" y="2862470"/>
            <a:ext cx="8454887" cy="380337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8E467D0-C08E-4BAA-9719-8E2ACE51CDD6}"/>
              </a:ext>
            </a:extLst>
          </p:cNvPr>
          <p:cNvSpPr txBox="1"/>
          <p:nvPr/>
        </p:nvSpPr>
        <p:spPr>
          <a:xfrm>
            <a:off x="694910" y="3087757"/>
            <a:ext cx="7706967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So </a:t>
            </a:r>
            <a:r>
              <a:rPr kumimoji="0" lang="en-US" sz="2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king died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and was brought to Samaria. And they buried the king in Samaria.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Then someone washed the chariot at a pool in Samaria, and the dogs licked up his blood while the harlots bathed, </a:t>
            </a:r>
            <a:r>
              <a:rPr kumimoji="0" lang="en-US" sz="2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according to the word of the Lord which He had spoken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 </a:t>
            </a:r>
          </a:p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 Kings 22:37-38</a:t>
            </a:r>
          </a:p>
        </p:txBody>
      </p:sp>
    </p:spTree>
    <p:extLst>
      <p:ext uri="{BB962C8B-B14F-4D97-AF65-F5344CB8AC3E}">
        <p14:creationId xmlns:p14="http://schemas.microsoft.com/office/powerpoint/2010/main" val="1692721828"/>
      </p:ext>
    </p:extLst>
  </p:cSld>
  <p:clrMapOvr>
    <a:masterClrMapping/>
  </p:clrMapOvr>
  <p:transition spd="slow">
    <p:wipe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721775-0F9A-4FD5-8272-8F05E7CDC4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Why Do We Love Believing A Lie?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83551B-DD3B-4F9D-876B-2D5FF0A679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3"/>
            </a:pPr>
            <a:r>
              <a:rPr lang="en-US" b="1" dirty="0"/>
              <a:t>A lie gives us a false sense of security. </a:t>
            </a:r>
          </a:p>
        </p:txBody>
      </p:sp>
    </p:spTree>
    <p:extLst>
      <p:ext uri="{BB962C8B-B14F-4D97-AF65-F5344CB8AC3E}">
        <p14:creationId xmlns:p14="http://schemas.microsoft.com/office/powerpoint/2010/main" val="3782268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721775-0F9A-4FD5-8272-8F05E7CDC4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Why Do We Love Believing A Lie?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83551B-DD3B-4F9D-876B-2D5FF0A679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3"/>
            </a:pPr>
            <a:r>
              <a:rPr lang="en-US" b="1" dirty="0"/>
              <a:t>A lie gives us a false sense of security.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76C61DE-8FCE-47BB-A9AD-D2B7425B4714}"/>
              </a:ext>
            </a:extLst>
          </p:cNvPr>
          <p:cNvSpPr/>
          <p:nvPr/>
        </p:nvSpPr>
        <p:spPr>
          <a:xfrm>
            <a:off x="344556" y="2862470"/>
            <a:ext cx="8454887" cy="380337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DB4775E-4EDA-4500-9C4D-8439665F394E}"/>
              </a:ext>
            </a:extLst>
          </p:cNvPr>
          <p:cNvSpPr txBox="1"/>
          <p:nvPr/>
        </p:nvSpPr>
        <p:spPr>
          <a:xfrm>
            <a:off x="694910" y="3034749"/>
            <a:ext cx="7706967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Because from the least of them even to the greatest of them, everyone is given to covetousness; and from the prophet even to the priest, everyone deals falsely.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They have also healed the hurt of My people slightly, saying, “Peace, peace!” when there is no peace. </a:t>
            </a:r>
          </a:p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Jeremiah 6:13-14</a:t>
            </a:r>
          </a:p>
        </p:txBody>
      </p:sp>
    </p:spTree>
    <p:extLst>
      <p:ext uri="{BB962C8B-B14F-4D97-AF65-F5344CB8AC3E}">
        <p14:creationId xmlns:p14="http://schemas.microsoft.com/office/powerpoint/2010/main" val="3168901673"/>
      </p:ext>
    </p:extLst>
  </p:cSld>
  <p:clrMapOvr>
    <a:masterClrMapping/>
  </p:clrMapOvr>
  <p:transition spd="slow">
    <p:wipe dir="r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Bible Wallpapers - Wallpaper Cave">
            <a:extLst>
              <a:ext uri="{FF2B5EF4-FFF2-40B4-BE49-F238E27FC236}">
                <a16:creationId xmlns:a16="http://schemas.microsoft.com/office/drawing/2014/main" id="{C286A65C-E6BD-48E8-A602-E11BEE4D9A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89312C-5ECE-4650-A6F6-70CC22649341}"/>
              </a:ext>
            </a:extLst>
          </p:cNvPr>
          <p:cNvSpPr>
            <a:spLocks noGrp="1"/>
          </p:cNvSpPr>
          <p:nvPr>
            <p:ph idx="1"/>
          </p:nvPr>
        </p:nvSpPr>
        <p:spPr>
          <a:xfrm rot="21192258">
            <a:off x="579760" y="1664636"/>
            <a:ext cx="3400011" cy="1129610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>
                <a:solidFill>
                  <a:schemeClr val="bg1"/>
                </a:solidFill>
              </a:rPr>
              <a:t>“Do not be deceived”</a:t>
            </a:r>
          </a:p>
          <a:p>
            <a:pPr marL="0" indent="0" algn="ctr">
              <a:buNone/>
            </a:pPr>
            <a:r>
              <a:rPr lang="en-US" b="1" dirty="0">
                <a:solidFill>
                  <a:schemeClr val="bg1"/>
                </a:solidFill>
              </a:rPr>
              <a:t>1 Cor. 6:9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49508842-8AAF-445A-8AB8-5321D90EB3F0}"/>
              </a:ext>
            </a:extLst>
          </p:cNvPr>
          <p:cNvSpPr txBox="1">
            <a:spLocks/>
          </p:cNvSpPr>
          <p:nvPr/>
        </p:nvSpPr>
        <p:spPr>
          <a:xfrm rot="21247455">
            <a:off x="628649" y="2968488"/>
            <a:ext cx="3400011" cy="11296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“Do not be deceived”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 Cor. 15:33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FA9BF7B-827F-43DF-962D-68263D1DD1F6}"/>
              </a:ext>
            </a:extLst>
          </p:cNvPr>
          <p:cNvSpPr txBox="1">
            <a:spLocks/>
          </p:cNvSpPr>
          <p:nvPr/>
        </p:nvSpPr>
        <p:spPr>
          <a:xfrm rot="559767">
            <a:off x="4909853" y="1789289"/>
            <a:ext cx="3400011" cy="1379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“Do not be deceived, God is not mocked”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Gal. 6:7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1D2E0C7A-F82F-44E8-95D1-ADAF2A335BA9}"/>
              </a:ext>
            </a:extLst>
          </p:cNvPr>
          <p:cNvSpPr txBox="1">
            <a:spLocks/>
          </p:cNvSpPr>
          <p:nvPr/>
        </p:nvSpPr>
        <p:spPr>
          <a:xfrm rot="508172">
            <a:off x="4333462" y="3531706"/>
            <a:ext cx="3836504" cy="112961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“Let no one deceive you”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Eph. 5:6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4FAFDE76-96EF-4E49-9A43-BCA590EAF647}"/>
              </a:ext>
            </a:extLst>
          </p:cNvPr>
          <p:cNvSpPr txBox="1">
            <a:spLocks/>
          </p:cNvSpPr>
          <p:nvPr/>
        </p:nvSpPr>
        <p:spPr>
          <a:xfrm rot="21185512">
            <a:off x="718769" y="4454641"/>
            <a:ext cx="3400011" cy="112961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“Do not be deceived, my beloved brethren”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James 1:16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1A640C2C-C956-4CBD-9CE8-EC4853767C0D}"/>
              </a:ext>
            </a:extLst>
          </p:cNvPr>
          <p:cNvSpPr txBox="1">
            <a:spLocks/>
          </p:cNvSpPr>
          <p:nvPr/>
        </p:nvSpPr>
        <p:spPr>
          <a:xfrm>
            <a:off x="1171988" y="465686"/>
            <a:ext cx="6673298" cy="94753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“Take heed that no one deceives you”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Matthew 24:4</a:t>
            </a:r>
          </a:p>
        </p:txBody>
      </p:sp>
    </p:spTree>
    <p:extLst>
      <p:ext uri="{BB962C8B-B14F-4D97-AF65-F5344CB8AC3E}">
        <p14:creationId xmlns:p14="http://schemas.microsoft.com/office/powerpoint/2010/main" val="4026365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0"/>
                            </p:stCondLst>
                            <p:childTnLst>
                              <p:par>
                                <p:cTn id="3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0"/>
                            </p:stCondLst>
                            <p:childTnLst>
                              <p:par>
                                <p:cTn id="4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  <p:bldP spid="5" grpId="0"/>
      <p:bldP spid="6" grpId="0"/>
      <p:bldP spid="9" grpId="0"/>
      <p:bldP spid="1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721775-0F9A-4FD5-8272-8F05E7CDC4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Why Do We Love Believing A Lie?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83551B-DD3B-4F9D-876B-2D5FF0A679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3"/>
            </a:pPr>
            <a:r>
              <a:rPr lang="en-US" b="1" dirty="0"/>
              <a:t>A lie gives us a false sense of security.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76C61DE-8FCE-47BB-A9AD-D2B7425B4714}"/>
              </a:ext>
            </a:extLst>
          </p:cNvPr>
          <p:cNvSpPr/>
          <p:nvPr/>
        </p:nvSpPr>
        <p:spPr>
          <a:xfrm>
            <a:off x="344556" y="2862470"/>
            <a:ext cx="8454887" cy="380337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DB4775E-4EDA-4500-9C4D-8439665F394E}"/>
              </a:ext>
            </a:extLst>
          </p:cNvPr>
          <p:cNvSpPr txBox="1"/>
          <p:nvPr/>
        </p:nvSpPr>
        <p:spPr>
          <a:xfrm>
            <a:off x="694910" y="3074505"/>
            <a:ext cx="770696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Thus says the Lord: “</a:t>
            </a:r>
            <a:r>
              <a:rPr kumimoji="0" lang="en-US" sz="2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Do not deceive yourselves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saying, ‘The Chaldeans will surely depart from us,’ for they will not depart.” </a:t>
            </a:r>
          </a:p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Jeremiah 37:9</a:t>
            </a:r>
          </a:p>
        </p:txBody>
      </p:sp>
    </p:spTree>
    <p:extLst>
      <p:ext uri="{BB962C8B-B14F-4D97-AF65-F5344CB8AC3E}">
        <p14:creationId xmlns:p14="http://schemas.microsoft.com/office/powerpoint/2010/main" val="3773503008"/>
      </p:ext>
    </p:extLst>
  </p:cSld>
  <p:clrMapOvr>
    <a:masterClrMapping/>
  </p:clrMapOvr>
  <p:transition spd="slow">
    <p:push dir="u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721775-0F9A-4FD5-8272-8F05E7CDC4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Why Do We Love Believing A Lie?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83551B-DD3B-4F9D-876B-2D5FF0A679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b="1" dirty="0"/>
              <a:t>A lie has been told to support a decision we have already made.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A lie is not as painful as the truth.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A lie gives us a false sense of security. </a:t>
            </a:r>
          </a:p>
        </p:txBody>
      </p:sp>
    </p:spTree>
    <p:extLst>
      <p:ext uri="{BB962C8B-B14F-4D97-AF65-F5344CB8AC3E}">
        <p14:creationId xmlns:p14="http://schemas.microsoft.com/office/powerpoint/2010/main" val="896298365"/>
      </p:ext>
    </p:extLst>
  </p:cSld>
  <p:clrMapOvr>
    <a:masterClrMapping/>
  </p:clrMapOvr>
  <p:transition spd="slow"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C7D6F9-9B30-403B-BCE7-EA3DD5214F7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b="1" dirty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</a:rPr>
              <a:t>Loving and </a:t>
            </a:r>
            <a:br>
              <a:rPr lang="en-US" sz="6600" b="1" dirty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</a:rPr>
            </a:br>
            <a:r>
              <a:rPr lang="en-US" sz="6600" b="1" dirty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</a:rPr>
              <a:t>Believing a Lie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906E4B3-814E-46D7-876E-30C949A5DBA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b="1"/>
              <a:t>1 Kings 22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623511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721775-0F9A-4FD5-8272-8F05E7CDC4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The Danger of Loving and Believing a Lie</a:t>
            </a:r>
          </a:p>
        </p:txBody>
      </p:sp>
    </p:spTree>
    <p:extLst>
      <p:ext uri="{BB962C8B-B14F-4D97-AF65-F5344CB8AC3E}">
        <p14:creationId xmlns:p14="http://schemas.microsoft.com/office/powerpoint/2010/main" val="3878887024"/>
      </p:ext>
    </p:extLst>
  </p:cSld>
  <p:clrMapOvr>
    <a:masterClrMapping/>
  </p:clrMapOvr>
  <p:transition spd="slow">
    <p:push dir="u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721775-0F9A-4FD5-8272-8F05E7CDC4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The Danger of Loving and Believing a Lie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F84EAAA-E21D-4D39-B377-2E5A32A1DB08}"/>
              </a:ext>
            </a:extLst>
          </p:cNvPr>
          <p:cNvSpPr/>
          <p:nvPr/>
        </p:nvSpPr>
        <p:spPr>
          <a:xfrm>
            <a:off x="278296" y="2862470"/>
            <a:ext cx="8454887" cy="242514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5FD8443-9DE1-4A77-BEE1-F5D0907D7E45}"/>
              </a:ext>
            </a:extLst>
          </p:cNvPr>
          <p:cNvSpPr txBox="1"/>
          <p:nvPr/>
        </p:nvSpPr>
        <p:spPr>
          <a:xfrm>
            <a:off x="628650" y="3087757"/>
            <a:ext cx="770696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The prophets prophesy falsely, and the priests rule by their own power; and My people love to have it so. </a:t>
            </a:r>
            <a:r>
              <a:rPr kumimoji="0" lang="en-US" sz="2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But what will you do in the end? </a:t>
            </a:r>
          </a:p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Jeremiah 5:31</a:t>
            </a:r>
          </a:p>
        </p:txBody>
      </p:sp>
    </p:spTree>
    <p:extLst>
      <p:ext uri="{BB962C8B-B14F-4D97-AF65-F5344CB8AC3E}">
        <p14:creationId xmlns:p14="http://schemas.microsoft.com/office/powerpoint/2010/main" val="656112755"/>
      </p:ext>
    </p:extLst>
  </p:cSld>
  <p:clrMapOvr>
    <a:masterClrMapping/>
  </p:clrMapOvr>
  <p:transition spd="slow">
    <p:wipe dir="r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721775-0F9A-4FD5-8272-8F05E7CDC4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The Danger of Loving and Believing a Lie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F84EAAA-E21D-4D39-B377-2E5A32A1DB08}"/>
              </a:ext>
            </a:extLst>
          </p:cNvPr>
          <p:cNvSpPr/>
          <p:nvPr/>
        </p:nvSpPr>
        <p:spPr>
          <a:xfrm>
            <a:off x="278296" y="2862470"/>
            <a:ext cx="8454887" cy="380337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5FD8443-9DE1-4A77-BEE1-F5D0907D7E45}"/>
              </a:ext>
            </a:extLst>
          </p:cNvPr>
          <p:cNvSpPr txBox="1"/>
          <p:nvPr/>
        </p:nvSpPr>
        <p:spPr>
          <a:xfrm>
            <a:off x="628650" y="3087757"/>
            <a:ext cx="7706967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Blessed are those who do His commandments, that they may have the right to the tree of life, and may enter through the gates into the city.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But </a:t>
            </a:r>
            <a:r>
              <a:rPr kumimoji="0" lang="en-US" sz="2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outside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are dogs and sorcerers and sexually immoral and murderers and idolaters, and </a:t>
            </a:r>
            <a:r>
              <a:rPr kumimoji="0" lang="en-US" sz="2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whoever loves and practices a lie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 </a:t>
            </a:r>
          </a:p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Revelation 22:14-15</a:t>
            </a:r>
          </a:p>
        </p:txBody>
      </p:sp>
    </p:spTree>
    <p:extLst>
      <p:ext uri="{BB962C8B-B14F-4D97-AF65-F5344CB8AC3E}">
        <p14:creationId xmlns:p14="http://schemas.microsoft.com/office/powerpoint/2010/main" val="1753628159"/>
      </p:ext>
    </p:extLst>
  </p:cSld>
  <p:clrMapOvr>
    <a:masterClrMapping/>
  </p:clrMapOvr>
  <p:transition spd="slow">
    <p:wipe dir="r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53881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721775-0F9A-4FD5-8272-8F05E7CDC4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Why Do We Love Believing A Lie?</a:t>
            </a:r>
          </a:p>
        </p:txBody>
      </p:sp>
    </p:spTree>
    <p:extLst>
      <p:ext uri="{BB962C8B-B14F-4D97-AF65-F5344CB8AC3E}">
        <p14:creationId xmlns:p14="http://schemas.microsoft.com/office/powerpoint/2010/main" val="3537149028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721775-0F9A-4FD5-8272-8F05E7CDC4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Why Do We Love Believing A Lie?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83551B-DD3B-4F9D-876B-2D5FF0A679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b="1" dirty="0"/>
              <a:t>A lie has been told to support a decision we have already made.</a:t>
            </a:r>
          </a:p>
        </p:txBody>
      </p:sp>
    </p:spTree>
    <p:extLst>
      <p:ext uri="{BB962C8B-B14F-4D97-AF65-F5344CB8AC3E}">
        <p14:creationId xmlns:p14="http://schemas.microsoft.com/office/powerpoint/2010/main" val="3341670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721775-0F9A-4FD5-8272-8F05E7CDC4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Why Do We Love Believing A Lie?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83551B-DD3B-4F9D-876B-2D5FF0A679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b="1" dirty="0"/>
              <a:t>A lie has been told to support a decision we have already made.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6E387D2-9E81-4FFE-96DF-65623B6C88CE}"/>
              </a:ext>
            </a:extLst>
          </p:cNvPr>
          <p:cNvSpPr/>
          <p:nvPr/>
        </p:nvSpPr>
        <p:spPr>
          <a:xfrm>
            <a:off x="278296" y="2862470"/>
            <a:ext cx="8454887" cy="380337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113FA13-C541-4D8D-A2B5-E0956754299D}"/>
              </a:ext>
            </a:extLst>
          </p:cNvPr>
          <p:cNvSpPr txBox="1"/>
          <p:nvPr/>
        </p:nvSpPr>
        <p:spPr>
          <a:xfrm>
            <a:off x="628650" y="3087757"/>
            <a:ext cx="7706967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And the king of Israel said to his servants, “Do you know that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Ramoth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in Gilead is ours, but we hesitate to take it out of the hand of the king of Syria?”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So he said to Jehoshaphat, “Will you go with me to fight at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Ramoth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Gilead?”</a:t>
            </a:r>
          </a:p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 Kings 22:3-4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16617823"/>
      </p:ext>
    </p:extLst>
  </p:cSld>
  <p:clrMapOvr>
    <a:masterClrMapping/>
  </p:clrMapOvr>
  <p:transition spd="slow"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721775-0F9A-4FD5-8272-8F05E7CDC4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Why Do We Love Believing A Lie?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83551B-DD3B-4F9D-876B-2D5FF0A679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b="1" dirty="0"/>
              <a:t>A lie has been told to support a decision we have already made.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6E387D2-9E81-4FFE-96DF-65623B6C88CE}"/>
              </a:ext>
            </a:extLst>
          </p:cNvPr>
          <p:cNvSpPr/>
          <p:nvPr/>
        </p:nvSpPr>
        <p:spPr>
          <a:xfrm>
            <a:off x="278296" y="2862470"/>
            <a:ext cx="8454887" cy="380337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113FA13-C541-4D8D-A2B5-E0956754299D}"/>
              </a:ext>
            </a:extLst>
          </p:cNvPr>
          <p:cNvSpPr txBox="1"/>
          <p:nvPr/>
        </p:nvSpPr>
        <p:spPr>
          <a:xfrm>
            <a:off x="628650" y="3087757"/>
            <a:ext cx="7706967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And he thought within himself, saying, “What shall I do, since I have no room to store my crops?”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So he said, “I will do this: I will pull down my barns and build greater, and there I will store all my crops and my goods.”</a:t>
            </a:r>
          </a:p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Luke 12:17-18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07170829"/>
      </p:ext>
    </p:extLst>
  </p:cSld>
  <p:clrMapOvr>
    <a:masterClrMapping/>
  </p:clrMapOvr>
  <p:transition spd="slow"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721775-0F9A-4FD5-8272-8F05E7CDC4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Why Do We Love Believing A Lie?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83551B-DD3B-4F9D-876B-2D5FF0A679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b="1" dirty="0"/>
              <a:t>A lie has been told to support a decision we have already made.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6E387D2-9E81-4FFE-96DF-65623B6C88CE}"/>
              </a:ext>
            </a:extLst>
          </p:cNvPr>
          <p:cNvSpPr/>
          <p:nvPr/>
        </p:nvSpPr>
        <p:spPr>
          <a:xfrm>
            <a:off x="278296" y="2862470"/>
            <a:ext cx="8454887" cy="380337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113FA13-C541-4D8D-A2B5-E0956754299D}"/>
              </a:ext>
            </a:extLst>
          </p:cNvPr>
          <p:cNvSpPr txBox="1"/>
          <p:nvPr/>
        </p:nvSpPr>
        <p:spPr>
          <a:xfrm>
            <a:off x="628650" y="3087757"/>
            <a:ext cx="7706967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An astonishing and horrible thing has been committed in the land: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The prophets prophesy falsely, and the priests rule by their own power; and My people love to have it so. But what will you do in the end? </a:t>
            </a:r>
          </a:p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Jeremiah 5:30-31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57785934"/>
      </p:ext>
    </p:extLst>
  </p:cSld>
  <p:clrMapOvr>
    <a:masterClrMapping/>
  </p:clrMapOvr>
  <p:transition spd="slow"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721775-0F9A-4FD5-8272-8F05E7CDC4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Why Do We Love Believing A Lie?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83551B-DD3B-4F9D-876B-2D5FF0A679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b="1" dirty="0"/>
              <a:t>A lie has been told to support a decision we have already made.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6E387D2-9E81-4FFE-96DF-65623B6C88CE}"/>
              </a:ext>
            </a:extLst>
          </p:cNvPr>
          <p:cNvSpPr/>
          <p:nvPr/>
        </p:nvSpPr>
        <p:spPr>
          <a:xfrm>
            <a:off x="278296" y="2862470"/>
            <a:ext cx="8454887" cy="380337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113FA13-C541-4D8D-A2B5-E0956754299D}"/>
              </a:ext>
            </a:extLst>
          </p:cNvPr>
          <p:cNvSpPr txBox="1"/>
          <p:nvPr/>
        </p:nvSpPr>
        <p:spPr>
          <a:xfrm>
            <a:off x="628650" y="3087757"/>
            <a:ext cx="7706967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That this is a rebellious people, lying children, children who will not hear the law of the Lord;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Who say to the seers, “Do not see,” and to the prophets, “Do not prophesy to us right things; speak to us smooth things, prophesy deceits.”</a:t>
            </a:r>
          </a:p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Isaiah 30:9-10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99518423"/>
      </p:ext>
    </p:extLst>
  </p:cSld>
  <p:clrMapOvr>
    <a:masterClrMapping/>
  </p:clrMapOvr>
  <p:transition spd="slow"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721775-0F9A-4FD5-8272-8F05E7CDC4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Why Do We Love Believing A Lie?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83551B-DD3B-4F9D-876B-2D5FF0A679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b="1" dirty="0"/>
              <a:t>A lie has been told to support a decision we have already made.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6E387D2-9E81-4FFE-96DF-65623B6C88CE}"/>
              </a:ext>
            </a:extLst>
          </p:cNvPr>
          <p:cNvSpPr/>
          <p:nvPr/>
        </p:nvSpPr>
        <p:spPr>
          <a:xfrm>
            <a:off x="344556" y="2862470"/>
            <a:ext cx="8454887" cy="380337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113FA13-C541-4D8D-A2B5-E0956754299D}"/>
              </a:ext>
            </a:extLst>
          </p:cNvPr>
          <p:cNvSpPr txBox="1"/>
          <p:nvPr/>
        </p:nvSpPr>
        <p:spPr>
          <a:xfrm>
            <a:off x="694910" y="3087757"/>
            <a:ext cx="7706967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For the time will come when they will not endure sound doctrine, but according to their own desires, because they have itching ears, they will heap up for themselves teachers;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and they will turn their ears away from the truth, and be turned aside to fables.</a:t>
            </a:r>
          </a:p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 Timothy 4:3-4</a:t>
            </a:r>
          </a:p>
        </p:txBody>
      </p:sp>
    </p:spTree>
    <p:extLst>
      <p:ext uri="{BB962C8B-B14F-4D97-AF65-F5344CB8AC3E}">
        <p14:creationId xmlns:p14="http://schemas.microsoft.com/office/powerpoint/2010/main" val="149838635"/>
      </p:ext>
    </p:extLst>
  </p:cSld>
  <p:clrMapOvr>
    <a:masterClrMapping/>
  </p:clrMapOvr>
  <p:transition spd="slow">
    <p:wipe dir="r"/>
  </p:transition>
</p:sld>
</file>

<file path=ppt/theme/theme1.xml><?xml version="1.0" encoding="utf-8"?>
<a:theme xmlns:a="http://schemas.openxmlformats.org/drawingml/2006/main" name="3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4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1108</Words>
  <Application>Microsoft Office PowerPoint</Application>
  <PresentationFormat>On-screen Show (4:3)</PresentationFormat>
  <Paragraphs>98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Calibri</vt:lpstr>
      <vt:lpstr>Calibri Light</vt:lpstr>
      <vt:lpstr>3_Office Theme</vt:lpstr>
      <vt:lpstr>4_Office Theme</vt:lpstr>
      <vt:lpstr>PowerPoint Presentation</vt:lpstr>
      <vt:lpstr>Loving and  Believing a Lie</vt:lpstr>
      <vt:lpstr>Why Do We Love Believing A Lie?</vt:lpstr>
      <vt:lpstr>Why Do We Love Believing A Lie?</vt:lpstr>
      <vt:lpstr>Why Do We Love Believing A Lie?</vt:lpstr>
      <vt:lpstr>Why Do We Love Believing A Lie?</vt:lpstr>
      <vt:lpstr>Why Do We Love Believing A Lie?</vt:lpstr>
      <vt:lpstr>Why Do We Love Believing A Lie?</vt:lpstr>
      <vt:lpstr>Why Do We Love Believing A Lie?</vt:lpstr>
      <vt:lpstr>Why Do We Love Believing A Lie?</vt:lpstr>
      <vt:lpstr>Why Do We Love Believing A Lie?</vt:lpstr>
      <vt:lpstr>Why Do We Love Believing A Lie?</vt:lpstr>
      <vt:lpstr>Why Do We Love Believing A Lie?</vt:lpstr>
      <vt:lpstr>Why Do We Love Believing A Lie?</vt:lpstr>
      <vt:lpstr>Why Do We Love Believing A Lie?</vt:lpstr>
      <vt:lpstr>Why Do We Love Believing A Lie?</vt:lpstr>
      <vt:lpstr>PowerPoint Presentation</vt:lpstr>
      <vt:lpstr>Why Do We Love Believing A Lie?</vt:lpstr>
      <vt:lpstr>Why Do We Love Believing A Lie?</vt:lpstr>
      <vt:lpstr>The Danger of Loving and Believing a Lie</vt:lpstr>
      <vt:lpstr>The Danger of Loving and Believing a Lie</vt:lpstr>
      <vt:lpstr>The Danger of Loving and Believing a Lie</vt:lpstr>
      <vt:lpstr>PowerPoint Presentation</vt:lpstr>
    </vt:vector>
  </TitlesOfParts>
  <Company>AQ2 Technologies, LLC.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</dc:title>
  <dc:creator>RJStevensMusic.com</dc:creator>
  <dc:description/>
  <cp:lastModifiedBy>Michael Hepner</cp:lastModifiedBy>
  <cp:revision>21</cp:revision>
  <dcterms:created xsi:type="dcterms:W3CDTF">2008-03-16T18:22:36Z</dcterms:created>
  <dcterms:modified xsi:type="dcterms:W3CDTF">2020-10-26T00:39:24Z</dcterms:modified>
</cp:coreProperties>
</file>