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88" r:id="rId2"/>
  </p:sldMasterIdLst>
  <p:notesMasterIdLst>
    <p:notesMasterId r:id="rId17"/>
  </p:notesMasterIdLst>
  <p:sldIdLst>
    <p:sldId id="256" r:id="rId3"/>
    <p:sldId id="425" r:id="rId4"/>
    <p:sldId id="426" r:id="rId5"/>
    <p:sldId id="427" r:id="rId6"/>
    <p:sldId id="428" r:id="rId7"/>
    <p:sldId id="429" r:id="rId8"/>
    <p:sldId id="430" r:id="rId9"/>
    <p:sldId id="431" r:id="rId10"/>
    <p:sldId id="432" r:id="rId11"/>
    <p:sldId id="433" r:id="rId12"/>
    <p:sldId id="434" r:id="rId13"/>
    <p:sldId id="269" r:id="rId14"/>
    <p:sldId id="435" r:id="rId15"/>
    <p:sldId id="26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46" d="100"/>
          <a:sy n="46" d="100"/>
        </p:scale>
        <p:origin x="28" y="9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954"/>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9/7/2020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333526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4927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124802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BD9EE9-63DA-4605-AF4C-402A931BFA48}" type="datetimeFigureOut">
              <a:rPr lang="en-US" smtClean="0"/>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A4C91-5313-4062-AE8C-710BF1B53D32}" type="slidenum">
              <a:rPr lang="en-US" smtClean="0"/>
              <a:t>‹#›</a:t>
            </a:fld>
            <a:endParaRPr lang="en-US"/>
          </a:p>
        </p:txBody>
      </p:sp>
    </p:spTree>
    <p:extLst>
      <p:ext uri="{BB962C8B-B14F-4D97-AF65-F5344CB8AC3E}">
        <p14:creationId xmlns:p14="http://schemas.microsoft.com/office/powerpoint/2010/main" val="1500501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BD9EE9-63DA-4605-AF4C-402A931BFA48}" type="datetimeFigureOut">
              <a:rPr lang="en-US" smtClean="0"/>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A4C91-5313-4062-AE8C-710BF1B53D32}" type="slidenum">
              <a:rPr lang="en-US" smtClean="0"/>
              <a:t>‹#›</a:t>
            </a:fld>
            <a:endParaRPr lang="en-US"/>
          </a:p>
        </p:txBody>
      </p:sp>
    </p:spTree>
    <p:extLst>
      <p:ext uri="{BB962C8B-B14F-4D97-AF65-F5344CB8AC3E}">
        <p14:creationId xmlns:p14="http://schemas.microsoft.com/office/powerpoint/2010/main" val="3246652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BD9EE9-63DA-4605-AF4C-402A931BFA48}" type="datetimeFigureOut">
              <a:rPr lang="en-US" smtClean="0"/>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A4C91-5313-4062-AE8C-710BF1B53D32}" type="slidenum">
              <a:rPr lang="en-US" smtClean="0"/>
              <a:t>‹#›</a:t>
            </a:fld>
            <a:endParaRPr lang="en-US"/>
          </a:p>
        </p:txBody>
      </p:sp>
    </p:spTree>
    <p:extLst>
      <p:ext uri="{BB962C8B-B14F-4D97-AF65-F5344CB8AC3E}">
        <p14:creationId xmlns:p14="http://schemas.microsoft.com/office/powerpoint/2010/main" val="12813857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BD9EE9-63DA-4605-AF4C-402A931BFA48}" type="datetimeFigureOut">
              <a:rPr lang="en-US" smtClean="0"/>
              <a:t>9/7/2020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4A4C91-5313-4062-AE8C-710BF1B53D32}" type="slidenum">
              <a:rPr lang="en-US" smtClean="0"/>
              <a:t>‹#›</a:t>
            </a:fld>
            <a:endParaRPr lang="en-US"/>
          </a:p>
        </p:txBody>
      </p:sp>
    </p:spTree>
    <p:extLst>
      <p:ext uri="{BB962C8B-B14F-4D97-AF65-F5344CB8AC3E}">
        <p14:creationId xmlns:p14="http://schemas.microsoft.com/office/powerpoint/2010/main" val="27205682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BD9EE9-63DA-4605-AF4C-402A931BFA48}" type="datetimeFigureOut">
              <a:rPr lang="en-US" smtClean="0"/>
              <a:t>9/7/2020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4A4C91-5313-4062-AE8C-710BF1B53D32}" type="slidenum">
              <a:rPr lang="en-US" smtClean="0"/>
              <a:t>‹#›</a:t>
            </a:fld>
            <a:endParaRPr lang="en-US"/>
          </a:p>
        </p:txBody>
      </p:sp>
    </p:spTree>
    <p:extLst>
      <p:ext uri="{BB962C8B-B14F-4D97-AF65-F5344CB8AC3E}">
        <p14:creationId xmlns:p14="http://schemas.microsoft.com/office/powerpoint/2010/main" val="42817451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BD9EE9-63DA-4605-AF4C-402A931BFA48}" type="datetimeFigureOut">
              <a:rPr lang="en-US" smtClean="0"/>
              <a:t>9/7/2020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4A4C91-5313-4062-AE8C-710BF1B53D32}" type="slidenum">
              <a:rPr lang="en-US" smtClean="0"/>
              <a:t>‹#›</a:t>
            </a:fld>
            <a:endParaRPr lang="en-US"/>
          </a:p>
        </p:txBody>
      </p:sp>
    </p:spTree>
    <p:extLst>
      <p:ext uri="{BB962C8B-B14F-4D97-AF65-F5344CB8AC3E}">
        <p14:creationId xmlns:p14="http://schemas.microsoft.com/office/powerpoint/2010/main" val="5338210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BD9EE9-63DA-4605-AF4C-402A931BFA48}" type="datetimeFigureOut">
              <a:rPr lang="en-US" smtClean="0"/>
              <a:t>9/7/2020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4A4C91-5313-4062-AE8C-710BF1B53D32}" type="slidenum">
              <a:rPr lang="en-US" smtClean="0"/>
              <a:t>‹#›</a:t>
            </a:fld>
            <a:endParaRPr lang="en-US"/>
          </a:p>
        </p:txBody>
      </p:sp>
    </p:spTree>
    <p:extLst>
      <p:ext uri="{BB962C8B-B14F-4D97-AF65-F5344CB8AC3E}">
        <p14:creationId xmlns:p14="http://schemas.microsoft.com/office/powerpoint/2010/main" val="37768343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BD9EE9-63DA-4605-AF4C-402A931BFA48}" type="datetimeFigureOut">
              <a:rPr lang="en-US" smtClean="0"/>
              <a:t>9/7/2020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4A4C91-5313-4062-AE8C-710BF1B53D32}" type="slidenum">
              <a:rPr lang="en-US" smtClean="0"/>
              <a:t>‹#›</a:t>
            </a:fld>
            <a:endParaRPr lang="en-US"/>
          </a:p>
        </p:txBody>
      </p:sp>
    </p:spTree>
    <p:extLst>
      <p:ext uri="{BB962C8B-B14F-4D97-AF65-F5344CB8AC3E}">
        <p14:creationId xmlns:p14="http://schemas.microsoft.com/office/powerpoint/2010/main" val="2566923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3828813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BD9EE9-63DA-4605-AF4C-402A931BFA48}" type="datetimeFigureOut">
              <a:rPr lang="en-US" smtClean="0"/>
              <a:t>9/7/2020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4A4C91-5313-4062-AE8C-710BF1B53D32}" type="slidenum">
              <a:rPr lang="en-US" smtClean="0"/>
              <a:t>‹#›</a:t>
            </a:fld>
            <a:endParaRPr lang="en-US"/>
          </a:p>
        </p:txBody>
      </p:sp>
    </p:spTree>
    <p:extLst>
      <p:ext uri="{BB962C8B-B14F-4D97-AF65-F5344CB8AC3E}">
        <p14:creationId xmlns:p14="http://schemas.microsoft.com/office/powerpoint/2010/main" val="3180713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BD9EE9-63DA-4605-AF4C-402A931BFA48}" type="datetimeFigureOut">
              <a:rPr lang="en-US" smtClean="0"/>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A4C91-5313-4062-AE8C-710BF1B53D32}" type="slidenum">
              <a:rPr lang="en-US" smtClean="0"/>
              <a:t>‹#›</a:t>
            </a:fld>
            <a:endParaRPr lang="en-US"/>
          </a:p>
        </p:txBody>
      </p:sp>
    </p:spTree>
    <p:extLst>
      <p:ext uri="{BB962C8B-B14F-4D97-AF65-F5344CB8AC3E}">
        <p14:creationId xmlns:p14="http://schemas.microsoft.com/office/powerpoint/2010/main" val="19707865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BD9EE9-63DA-4605-AF4C-402A931BFA48}" type="datetimeFigureOut">
              <a:rPr lang="en-US" smtClean="0"/>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A4C91-5313-4062-AE8C-710BF1B53D32}" type="slidenum">
              <a:rPr lang="en-US" smtClean="0"/>
              <a:t>‹#›</a:t>
            </a:fld>
            <a:endParaRPr lang="en-US"/>
          </a:p>
        </p:txBody>
      </p:sp>
    </p:spTree>
    <p:extLst>
      <p:ext uri="{BB962C8B-B14F-4D97-AF65-F5344CB8AC3E}">
        <p14:creationId xmlns:p14="http://schemas.microsoft.com/office/powerpoint/2010/main" val="770428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163365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9/7/2020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66690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9/7/2020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169333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9/7/2020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34126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9/7/2020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74735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9/7/2020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930911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9/7/2020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350990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9/7/2020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49746030"/>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BD9EE9-63DA-4605-AF4C-402A931BFA48}" type="datetimeFigureOut">
              <a:rPr lang="en-US" smtClean="0"/>
              <a:t>9/7/2020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4A4C91-5313-4062-AE8C-710BF1B53D32}" type="slidenum">
              <a:rPr lang="en-US" smtClean="0"/>
              <a:t>‹#›</a:t>
            </a:fld>
            <a:endParaRPr lang="en-US"/>
          </a:p>
        </p:txBody>
      </p:sp>
    </p:spTree>
    <p:extLst>
      <p:ext uri="{BB962C8B-B14F-4D97-AF65-F5344CB8AC3E}">
        <p14:creationId xmlns:p14="http://schemas.microsoft.com/office/powerpoint/2010/main" val="320407759"/>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6293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CEC03-FC2A-4C3E-917A-BDDD51E1A87C}"/>
              </a:ext>
            </a:extLst>
          </p:cNvPr>
          <p:cNvSpPr>
            <a:spLocks noGrp="1"/>
          </p:cNvSpPr>
          <p:nvPr>
            <p:ph type="title"/>
          </p:nvPr>
        </p:nvSpPr>
        <p:spPr/>
        <p:txBody>
          <a:bodyPr>
            <a:normAutofit fontScale="90000"/>
          </a:bodyPr>
          <a:lstStyle/>
          <a:p>
            <a:r>
              <a:rPr lang="en-US" b="1" dirty="0"/>
              <a:t>Sometimes People Need to Be Given a Chance to Prove Themselves</a:t>
            </a:r>
          </a:p>
        </p:txBody>
      </p:sp>
      <p:sp>
        <p:nvSpPr>
          <p:cNvPr id="3" name="Content Placeholder 2">
            <a:extLst>
              <a:ext uri="{FF2B5EF4-FFF2-40B4-BE49-F238E27FC236}">
                <a16:creationId xmlns:a16="http://schemas.microsoft.com/office/drawing/2014/main" id="{6B0FEC2D-FE82-4629-A56B-8D7AE5A32444}"/>
              </a:ext>
            </a:extLst>
          </p:cNvPr>
          <p:cNvSpPr>
            <a:spLocks noGrp="1"/>
          </p:cNvSpPr>
          <p:nvPr>
            <p:ph idx="1"/>
          </p:nvPr>
        </p:nvSpPr>
        <p:spPr>
          <a:xfrm>
            <a:off x="628650" y="1921565"/>
            <a:ext cx="7886700" cy="4255398"/>
          </a:xfrm>
        </p:spPr>
        <p:txBody>
          <a:bodyPr/>
          <a:lstStyle/>
          <a:p>
            <a:r>
              <a:rPr lang="en-US" b="1" dirty="0"/>
              <a:t>Saul and Barnabas - Acts 9:26-28</a:t>
            </a:r>
          </a:p>
        </p:txBody>
      </p:sp>
    </p:spTree>
    <p:extLst>
      <p:ext uri="{BB962C8B-B14F-4D97-AF65-F5344CB8AC3E}">
        <p14:creationId xmlns:p14="http://schemas.microsoft.com/office/powerpoint/2010/main" val="175461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CEC03-FC2A-4C3E-917A-BDDD51E1A87C}"/>
              </a:ext>
            </a:extLst>
          </p:cNvPr>
          <p:cNvSpPr>
            <a:spLocks noGrp="1"/>
          </p:cNvSpPr>
          <p:nvPr>
            <p:ph type="title"/>
          </p:nvPr>
        </p:nvSpPr>
        <p:spPr/>
        <p:txBody>
          <a:bodyPr>
            <a:normAutofit fontScale="90000"/>
          </a:bodyPr>
          <a:lstStyle/>
          <a:p>
            <a:r>
              <a:rPr lang="en-US" b="1" dirty="0"/>
              <a:t>Sometimes People Need to Be Given a Chance to Prove Themselves</a:t>
            </a:r>
          </a:p>
        </p:txBody>
      </p:sp>
      <p:sp>
        <p:nvSpPr>
          <p:cNvPr id="3" name="Content Placeholder 2">
            <a:extLst>
              <a:ext uri="{FF2B5EF4-FFF2-40B4-BE49-F238E27FC236}">
                <a16:creationId xmlns:a16="http://schemas.microsoft.com/office/drawing/2014/main" id="{6B0FEC2D-FE82-4629-A56B-8D7AE5A32444}"/>
              </a:ext>
            </a:extLst>
          </p:cNvPr>
          <p:cNvSpPr>
            <a:spLocks noGrp="1"/>
          </p:cNvSpPr>
          <p:nvPr>
            <p:ph idx="1"/>
          </p:nvPr>
        </p:nvSpPr>
        <p:spPr>
          <a:xfrm>
            <a:off x="628650" y="1921565"/>
            <a:ext cx="7886700" cy="4255398"/>
          </a:xfrm>
        </p:spPr>
        <p:txBody>
          <a:bodyPr/>
          <a:lstStyle/>
          <a:p>
            <a:r>
              <a:rPr lang="en-US" b="1" dirty="0"/>
              <a:t>Saul and Barnabas - Acts 9:26-28</a:t>
            </a:r>
          </a:p>
          <a:p>
            <a:endParaRPr lang="en-US" dirty="0"/>
          </a:p>
          <a:p>
            <a:r>
              <a:rPr lang="en-US" dirty="0"/>
              <a:t>Saul led the opposition against the church (8:3). </a:t>
            </a:r>
          </a:p>
          <a:p>
            <a:r>
              <a:rPr lang="en-US" dirty="0"/>
              <a:t>The mention of his name terrified Christians. </a:t>
            </a:r>
          </a:p>
          <a:p>
            <a:r>
              <a:rPr lang="en-US" dirty="0"/>
              <a:t>The man who baptized him in Damascus was afraid of him (9:13-14). </a:t>
            </a:r>
          </a:p>
          <a:p>
            <a:r>
              <a:rPr lang="en-US" dirty="0"/>
              <a:t>He was not welcome at the church when he returned to Jerusalem (9:26). </a:t>
            </a:r>
          </a:p>
        </p:txBody>
      </p:sp>
    </p:spTree>
    <p:extLst>
      <p:ext uri="{BB962C8B-B14F-4D97-AF65-F5344CB8AC3E}">
        <p14:creationId xmlns:p14="http://schemas.microsoft.com/office/powerpoint/2010/main" val="3918844706"/>
      </p:ext>
    </p:extLst>
  </p:cSld>
  <p:clrMapOvr>
    <a:masterClrMapping/>
  </p:clrMapOvr>
  <p:transition spd="slow">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CEC03-FC2A-4C3E-917A-BDDD51E1A87C}"/>
              </a:ext>
            </a:extLst>
          </p:cNvPr>
          <p:cNvSpPr>
            <a:spLocks noGrp="1"/>
          </p:cNvSpPr>
          <p:nvPr>
            <p:ph type="title"/>
          </p:nvPr>
        </p:nvSpPr>
        <p:spPr/>
        <p:txBody>
          <a:bodyPr>
            <a:normAutofit fontScale="90000"/>
          </a:bodyPr>
          <a:lstStyle/>
          <a:p>
            <a:r>
              <a:rPr lang="en-US" b="1" dirty="0"/>
              <a:t>Sometimes People Need to Be Given a Chance to Prove Themselves</a:t>
            </a:r>
          </a:p>
        </p:txBody>
      </p:sp>
      <p:sp>
        <p:nvSpPr>
          <p:cNvPr id="3" name="Content Placeholder 2">
            <a:extLst>
              <a:ext uri="{FF2B5EF4-FFF2-40B4-BE49-F238E27FC236}">
                <a16:creationId xmlns:a16="http://schemas.microsoft.com/office/drawing/2014/main" id="{6B0FEC2D-FE82-4629-A56B-8D7AE5A32444}"/>
              </a:ext>
            </a:extLst>
          </p:cNvPr>
          <p:cNvSpPr>
            <a:spLocks noGrp="1"/>
          </p:cNvSpPr>
          <p:nvPr>
            <p:ph idx="1"/>
          </p:nvPr>
        </p:nvSpPr>
        <p:spPr>
          <a:xfrm>
            <a:off x="628650" y="1921565"/>
            <a:ext cx="7886700" cy="4255398"/>
          </a:xfrm>
        </p:spPr>
        <p:txBody>
          <a:bodyPr>
            <a:normAutofit/>
          </a:bodyPr>
          <a:lstStyle/>
          <a:p>
            <a:r>
              <a:rPr lang="en-US" b="1" dirty="0"/>
              <a:t>Saul and Barnabas - Acts 9:26-28</a:t>
            </a:r>
          </a:p>
          <a:p>
            <a:endParaRPr lang="en-US" dirty="0"/>
          </a:p>
          <a:p>
            <a:r>
              <a:rPr lang="en-US" dirty="0"/>
              <a:t>“But Barnabas took him and brought him to the apostles. And he declared to them how he had seen the Lord on the road, and that He had spoken to him, and how he had preached boldly at Damascus in the name of Jesus. </a:t>
            </a:r>
            <a:br>
              <a:rPr lang="en-US" dirty="0"/>
            </a:br>
            <a:r>
              <a:rPr lang="en-US" dirty="0"/>
              <a:t>  So he was with them at Jerusalem, coming in and going out” (vs. 27-28). </a:t>
            </a:r>
          </a:p>
        </p:txBody>
      </p:sp>
    </p:spTree>
    <p:extLst>
      <p:ext uri="{BB962C8B-B14F-4D97-AF65-F5344CB8AC3E}">
        <p14:creationId xmlns:p14="http://schemas.microsoft.com/office/powerpoint/2010/main" val="355935329"/>
      </p:ext>
    </p:extLst>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7E318-8A68-4315-9B89-927D2391BB68}"/>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i="1" dirty="0">
                <a:solidFill>
                  <a:schemeClr val="bg1"/>
                </a:solidFill>
                <a:latin typeface="+mn-lt"/>
              </a:rPr>
              <a:t>You Can Make A Difference! </a:t>
            </a:r>
          </a:p>
        </p:txBody>
      </p:sp>
      <p:sp>
        <p:nvSpPr>
          <p:cNvPr id="3" name="Content Placeholder 2">
            <a:extLst>
              <a:ext uri="{FF2B5EF4-FFF2-40B4-BE49-F238E27FC236}">
                <a16:creationId xmlns:a16="http://schemas.microsoft.com/office/drawing/2014/main" id="{6B76F04B-CE9B-4B82-96D3-FE910BF2D756}"/>
              </a:ext>
            </a:extLst>
          </p:cNvPr>
          <p:cNvSpPr>
            <a:spLocks noGrp="1"/>
          </p:cNvSpPr>
          <p:nvPr>
            <p:ph idx="1"/>
          </p:nvPr>
        </p:nvSpPr>
        <p:spPr>
          <a:xfrm>
            <a:off x="628650" y="2120348"/>
            <a:ext cx="7886700" cy="4056614"/>
          </a:xfrm>
        </p:spPr>
        <p:txBody>
          <a:bodyPr/>
          <a:lstStyle/>
          <a:p>
            <a:pPr marL="0" indent="0" algn="ctr">
              <a:buNone/>
            </a:pPr>
            <a:r>
              <a:rPr lang="en-US" b="1" dirty="0"/>
              <a:t>Matthew 20:25-28</a:t>
            </a:r>
          </a:p>
          <a:p>
            <a:pPr marL="0" indent="0" algn="ctr">
              <a:buNone/>
            </a:pPr>
            <a:endParaRPr lang="en-US" sz="800" b="1" dirty="0"/>
          </a:p>
          <a:p>
            <a:pPr marL="0" indent="0">
              <a:buNone/>
            </a:pPr>
            <a:r>
              <a:rPr lang="en-US" b="1" dirty="0"/>
              <a:t>Greatness in the Kingdom is found in serving others and helping them be the best they can be. </a:t>
            </a:r>
          </a:p>
          <a:p>
            <a:endParaRPr lang="en-US" sz="800" b="1" dirty="0"/>
          </a:p>
          <a:p>
            <a:pPr marL="971550" lvl="1" indent="-514350">
              <a:buFont typeface="+mj-lt"/>
              <a:buAutoNum type="arabicPeriod"/>
            </a:pPr>
            <a:r>
              <a:rPr lang="en-US" sz="2800" b="1" dirty="0"/>
              <a:t>Encouraging them to do right. </a:t>
            </a:r>
          </a:p>
          <a:p>
            <a:pPr marL="971550" lvl="1" indent="-514350">
              <a:buFont typeface="+mj-lt"/>
              <a:buAutoNum type="arabicPeriod"/>
            </a:pPr>
            <a:r>
              <a:rPr lang="en-US" sz="2800" b="1" dirty="0"/>
              <a:t>Warning them against wrong. </a:t>
            </a:r>
          </a:p>
          <a:p>
            <a:pPr marL="971550" lvl="1" indent="-514350">
              <a:buFont typeface="+mj-lt"/>
              <a:buAutoNum type="arabicPeriod"/>
            </a:pPr>
            <a:r>
              <a:rPr lang="en-US" sz="2800" b="1" dirty="0"/>
              <a:t>Confronting them in their sin. </a:t>
            </a:r>
          </a:p>
          <a:p>
            <a:pPr marL="971550" lvl="1" indent="-514350">
              <a:buFont typeface="+mj-lt"/>
              <a:buAutoNum type="arabicPeriod"/>
            </a:pPr>
            <a:r>
              <a:rPr lang="en-US" sz="2800" b="1" dirty="0"/>
              <a:t>Giving them a chance to prove themselves. </a:t>
            </a:r>
          </a:p>
        </p:txBody>
      </p:sp>
    </p:spTree>
    <p:extLst>
      <p:ext uri="{BB962C8B-B14F-4D97-AF65-F5344CB8AC3E}">
        <p14:creationId xmlns:p14="http://schemas.microsoft.com/office/powerpoint/2010/main" val="12640273"/>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5889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National Population And National Register Of Indian Citizens">
            <a:extLst>
              <a:ext uri="{FF2B5EF4-FFF2-40B4-BE49-F238E27FC236}">
                <a16:creationId xmlns:a16="http://schemas.microsoft.com/office/drawing/2014/main" id="{7F785290-F541-4DF3-A302-399AE0DD36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4803" y="1094135"/>
            <a:ext cx="7381875" cy="38481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B65F6D2-D9E5-4131-AF4B-8AEACAEBE85F}"/>
              </a:ext>
            </a:extLst>
          </p:cNvPr>
          <p:cNvSpPr>
            <a:spLocks noGrp="1"/>
          </p:cNvSpPr>
          <p:nvPr>
            <p:ph type="ctrTitle"/>
          </p:nvPr>
        </p:nvSpPr>
        <p:spPr>
          <a:xfrm>
            <a:off x="4055166" y="963339"/>
            <a:ext cx="4336774" cy="3886132"/>
          </a:xfrm>
        </p:spPr>
        <p:txBody>
          <a:bodyPr>
            <a:normAutofit/>
          </a:bodyPr>
          <a:lstStyle/>
          <a:p>
            <a:pPr algn="r"/>
            <a:r>
              <a:rPr lang="en-US" b="1" dirty="0">
                <a:solidFill>
                  <a:srgbClr val="002060"/>
                </a:solidFill>
                <a:effectLst>
                  <a:outerShdw blurRad="38100" dist="38100" dir="2700000" algn="tl">
                    <a:srgbClr val="000000">
                      <a:alpha val="43137"/>
                    </a:srgbClr>
                  </a:outerShdw>
                </a:effectLst>
                <a:latin typeface="+mn-lt"/>
              </a:rPr>
              <a:t>You Can Make A Difference</a:t>
            </a:r>
          </a:p>
        </p:txBody>
      </p:sp>
    </p:spTree>
    <p:extLst>
      <p:ext uri="{BB962C8B-B14F-4D97-AF65-F5344CB8AC3E}">
        <p14:creationId xmlns:p14="http://schemas.microsoft.com/office/powerpoint/2010/main" val="1461340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CEC03-FC2A-4C3E-917A-BDDD51E1A87C}"/>
              </a:ext>
            </a:extLst>
          </p:cNvPr>
          <p:cNvSpPr>
            <a:spLocks noGrp="1"/>
          </p:cNvSpPr>
          <p:nvPr>
            <p:ph type="title"/>
          </p:nvPr>
        </p:nvSpPr>
        <p:spPr/>
        <p:txBody>
          <a:bodyPr/>
          <a:lstStyle/>
          <a:p>
            <a:r>
              <a:rPr lang="en-US" b="1" dirty="0"/>
              <a:t>Sometimes People Need to Be Encouraged to Do the Right Thing</a:t>
            </a:r>
          </a:p>
        </p:txBody>
      </p:sp>
      <p:sp>
        <p:nvSpPr>
          <p:cNvPr id="3" name="Content Placeholder 2">
            <a:extLst>
              <a:ext uri="{FF2B5EF4-FFF2-40B4-BE49-F238E27FC236}">
                <a16:creationId xmlns:a16="http://schemas.microsoft.com/office/drawing/2014/main" id="{6B0FEC2D-FE82-4629-A56B-8D7AE5A32444}"/>
              </a:ext>
            </a:extLst>
          </p:cNvPr>
          <p:cNvSpPr>
            <a:spLocks noGrp="1"/>
          </p:cNvSpPr>
          <p:nvPr>
            <p:ph idx="1"/>
          </p:nvPr>
        </p:nvSpPr>
        <p:spPr>
          <a:xfrm>
            <a:off x="628650" y="1921565"/>
            <a:ext cx="7886700" cy="4255398"/>
          </a:xfrm>
        </p:spPr>
        <p:txBody>
          <a:bodyPr/>
          <a:lstStyle/>
          <a:p>
            <a:r>
              <a:rPr lang="en-US" b="1" dirty="0"/>
              <a:t>Naaman and his servants - 2 Kings 5:1-14</a:t>
            </a:r>
          </a:p>
        </p:txBody>
      </p:sp>
    </p:spTree>
    <p:extLst>
      <p:ext uri="{BB962C8B-B14F-4D97-AF65-F5344CB8AC3E}">
        <p14:creationId xmlns:p14="http://schemas.microsoft.com/office/powerpoint/2010/main" val="592785296"/>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CEC03-FC2A-4C3E-917A-BDDD51E1A87C}"/>
              </a:ext>
            </a:extLst>
          </p:cNvPr>
          <p:cNvSpPr>
            <a:spLocks noGrp="1"/>
          </p:cNvSpPr>
          <p:nvPr>
            <p:ph type="title"/>
          </p:nvPr>
        </p:nvSpPr>
        <p:spPr/>
        <p:txBody>
          <a:bodyPr/>
          <a:lstStyle/>
          <a:p>
            <a:r>
              <a:rPr lang="en-US" b="1" dirty="0"/>
              <a:t>Sometimes People Need to Be Encouraged to Do the Right Thing</a:t>
            </a:r>
          </a:p>
        </p:txBody>
      </p:sp>
      <p:sp>
        <p:nvSpPr>
          <p:cNvPr id="3" name="Content Placeholder 2">
            <a:extLst>
              <a:ext uri="{FF2B5EF4-FFF2-40B4-BE49-F238E27FC236}">
                <a16:creationId xmlns:a16="http://schemas.microsoft.com/office/drawing/2014/main" id="{6B0FEC2D-FE82-4629-A56B-8D7AE5A32444}"/>
              </a:ext>
            </a:extLst>
          </p:cNvPr>
          <p:cNvSpPr>
            <a:spLocks noGrp="1"/>
          </p:cNvSpPr>
          <p:nvPr>
            <p:ph idx="1"/>
          </p:nvPr>
        </p:nvSpPr>
        <p:spPr>
          <a:xfrm>
            <a:off x="628650" y="1921565"/>
            <a:ext cx="7886700" cy="4255398"/>
          </a:xfrm>
        </p:spPr>
        <p:txBody>
          <a:bodyPr>
            <a:normAutofit/>
          </a:bodyPr>
          <a:lstStyle/>
          <a:p>
            <a:r>
              <a:rPr lang="en-US" b="1" dirty="0"/>
              <a:t>Naaman and his servants - 2 Kings 5:1-14</a:t>
            </a:r>
          </a:p>
          <a:p>
            <a:endParaRPr lang="en-US" b="1" dirty="0"/>
          </a:p>
          <a:p>
            <a:r>
              <a:rPr lang="en-US" dirty="0"/>
              <a:t>“And his servants came near and spoke to him, and said, ‘My father, if the prophet had told you to do something great, would you not have done it? How much more then, when he says to you, “Wash, and be clean”?’ So he went down and dipped seven times in the Jordan, according to the saying of the man of God; and his flesh was restored like the flesh of a little child, and he was clean” (vs. 13-14). </a:t>
            </a:r>
            <a:endParaRPr lang="en-US" b="1" dirty="0"/>
          </a:p>
        </p:txBody>
      </p:sp>
    </p:spTree>
    <p:extLst>
      <p:ext uri="{BB962C8B-B14F-4D97-AF65-F5344CB8AC3E}">
        <p14:creationId xmlns:p14="http://schemas.microsoft.com/office/powerpoint/2010/main" val="3726906519"/>
      </p:ext>
    </p:extLst>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CEC03-FC2A-4C3E-917A-BDDD51E1A87C}"/>
              </a:ext>
            </a:extLst>
          </p:cNvPr>
          <p:cNvSpPr>
            <a:spLocks noGrp="1"/>
          </p:cNvSpPr>
          <p:nvPr>
            <p:ph type="title"/>
          </p:nvPr>
        </p:nvSpPr>
        <p:spPr/>
        <p:txBody>
          <a:bodyPr>
            <a:normAutofit/>
          </a:bodyPr>
          <a:lstStyle/>
          <a:p>
            <a:r>
              <a:rPr lang="en-US" b="1" dirty="0"/>
              <a:t>Sometimes People Need to Be Kept from Making a Big Mistake</a:t>
            </a:r>
          </a:p>
        </p:txBody>
      </p:sp>
      <p:sp>
        <p:nvSpPr>
          <p:cNvPr id="3" name="Content Placeholder 2">
            <a:extLst>
              <a:ext uri="{FF2B5EF4-FFF2-40B4-BE49-F238E27FC236}">
                <a16:creationId xmlns:a16="http://schemas.microsoft.com/office/drawing/2014/main" id="{6B0FEC2D-FE82-4629-A56B-8D7AE5A32444}"/>
              </a:ext>
            </a:extLst>
          </p:cNvPr>
          <p:cNvSpPr>
            <a:spLocks noGrp="1"/>
          </p:cNvSpPr>
          <p:nvPr>
            <p:ph idx="1"/>
          </p:nvPr>
        </p:nvSpPr>
        <p:spPr>
          <a:xfrm>
            <a:off x="628650" y="1921565"/>
            <a:ext cx="7886700" cy="4255398"/>
          </a:xfrm>
        </p:spPr>
        <p:txBody>
          <a:bodyPr>
            <a:normAutofit/>
          </a:bodyPr>
          <a:lstStyle/>
          <a:p>
            <a:r>
              <a:rPr lang="en-US" b="1" dirty="0"/>
              <a:t>David and Abigail - 1 Samuel 25</a:t>
            </a:r>
          </a:p>
        </p:txBody>
      </p:sp>
    </p:spTree>
    <p:extLst>
      <p:ext uri="{BB962C8B-B14F-4D97-AF65-F5344CB8AC3E}">
        <p14:creationId xmlns:p14="http://schemas.microsoft.com/office/powerpoint/2010/main" val="3724528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CEC03-FC2A-4C3E-917A-BDDD51E1A87C}"/>
              </a:ext>
            </a:extLst>
          </p:cNvPr>
          <p:cNvSpPr>
            <a:spLocks noGrp="1"/>
          </p:cNvSpPr>
          <p:nvPr>
            <p:ph type="title"/>
          </p:nvPr>
        </p:nvSpPr>
        <p:spPr/>
        <p:txBody>
          <a:bodyPr>
            <a:normAutofit/>
          </a:bodyPr>
          <a:lstStyle/>
          <a:p>
            <a:r>
              <a:rPr lang="en-US" b="1" dirty="0"/>
              <a:t>Sometimes People Need to Be Kept from Making a Big Mistake</a:t>
            </a:r>
          </a:p>
        </p:txBody>
      </p:sp>
      <p:sp>
        <p:nvSpPr>
          <p:cNvPr id="3" name="Content Placeholder 2">
            <a:extLst>
              <a:ext uri="{FF2B5EF4-FFF2-40B4-BE49-F238E27FC236}">
                <a16:creationId xmlns:a16="http://schemas.microsoft.com/office/drawing/2014/main" id="{6B0FEC2D-FE82-4629-A56B-8D7AE5A32444}"/>
              </a:ext>
            </a:extLst>
          </p:cNvPr>
          <p:cNvSpPr>
            <a:spLocks noGrp="1"/>
          </p:cNvSpPr>
          <p:nvPr>
            <p:ph idx="1"/>
          </p:nvPr>
        </p:nvSpPr>
        <p:spPr>
          <a:xfrm>
            <a:off x="628650" y="1921565"/>
            <a:ext cx="7886700" cy="4255398"/>
          </a:xfrm>
        </p:spPr>
        <p:txBody>
          <a:bodyPr>
            <a:normAutofit/>
          </a:bodyPr>
          <a:lstStyle/>
          <a:p>
            <a:r>
              <a:rPr lang="en-US" b="1" dirty="0"/>
              <a:t>David and Abigail - 1 Samuel 25</a:t>
            </a:r>
          </a:p>
          <a:p>
            <a:pPr marL="0" indent="0">
              <a:buNone/>
            </a:pPr>
            <a:endParaRPr lang="en-US" dirty="0"/>
          </a:p>
          <a:p>
            <a:r>
              <a:rPr lang="en-US" dirty="0"/>
              <a:t>“For the Lord will certainly make for my lord an enduring house, because </a:t>
            </a:r>
            <a:r>
              <a:rPr lang="en-US" u="sng" dirty="0"/>
              <a:t>my lord fights the battles of the Lord, and evil is not found in you throughout your days</a:t>
            </a:r>
            <a:r>
              <a:rPr lang="en-US" dirty="0"/>
              <a:t>… that this will be </a:t>
            </a:r>
            <a:r>
              <a:rPr lang="en-US" u="sng" dirty="0"/>
              <a:t>no grief to you</a:t>
            </a:r>
            <a:r>
              <a:rPr lang="en-US" dirty="0"/>
              <a:t>, </a:t>
            </a:r>
            <a:r>
              <a:rPr lang="en-US" u="sng" dirty="0"/>
              <a:t>nor</a:t>
            </a:r>
            <a:r>
              <a:rPr lang="en-US" dirty="0"/>
              <a:t> </a:t>
            </a:r>
            <a:r>
              <a:rPr lang="en-US" u="sng" dirty="0"/>
              <a:t>offense</a:t>
            </a:r>
            <a:r>
              <a:rPr lang="en-US" dirty="0"/>
              <a:t> of heart to my lord, either that you have </a:t>
            </a:r>
            <a:r>
              <a:rPr lang="en-US" u="sng" dirty="0"/>
              <a:t>shed blood without cause, or that my lord has avenged himself</a:t>
            </a:r>
            <a:r>
              <a:rPr lang="en-US" dirty="0"/>
              <a:t>” (vs. 28, 31). </a:t>
            </a:r>
            <a:endParaRPr lang="en-US" b="1" dirty="0"/>
          </a:p>
        </p:txBody>
      </p:sp>
    </p:spTree>
    <p:extLst>
      <p:ext uri="{BB962C8B-B14F-4D97-AF65-F5344CB8AC3E}">
        <p14:creationId xmlns:p14="http://schemas.microsoft.com/office/powerpoint/2010/main" val="1985084379"/>
      </p:ext>
    </p:extLst>
  </p:cSld>
  <p:clrMapOvr>
    <a:masterClrMapping/>
  </p:clrMapOvr>
  <p:transition spd="slow">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CEC03-FC2A-4C3E-917A-BDDD51E1A87C}"/>
              </a:ext>
            </a:extLst>
          </p:cNvPr>
          <p:cNvSpPr>
            <a:spLocks noGrp="1"/>
          </p:cNvSpPr>
          <p:nvPr>
            <p:ph type="title"/>
          </p:nvPr>
        </p:nvSpPr>
        <p:spPr/>
        <p:txBody>
          <a:bodyPr>
            <a:normAutofit/>
          </a:bodyPr>
          <a:lstStyle/>
          <a:p>
            <a:r>
              <a:rPr lang="en-US" b="1" dirty="0"/>
              <a:t>Sometimes People Need to Be Confronted About Their Mistakes</a:t>
            </a:r>
          </a:p>
        </p:txBody>
      </p:sp>
      <p:sp>
        <p:nvSpPr>
          <p:cNvPr id="3" name="Content Placeholder 2">
            <a:extLst>
              <a:ext uri="{FF2B5EF4-FFF2-40B4-BE49-F238E27FC236}">
                <a16:creationId xmlns:a16="http://schemas.microsoft.com/office/drawing/2014/main" id="{6B0FEC2D-FE82-4629-A56B-8D7AE5A32444}"/>
              </a:ext>
            </a:extLst>
          </p:cNvPr>
          <p:cNvSpPr>
            <a:spLocks noGrp="1"/>
          </p:cNvSpPr>
          <p:nvPr>
            <p:ph idx="1"/>
          </p:nvPr>
        </p:nvSpPr>
        <p:spPr>
          <a:xfrm>
            <a:off x="628650" y="1921565"/>
            <a:ext cx="7886700" cy="4255398"/>
          </a:xfrm>
        </p:spPr>
        <p:txBody>
          <a:bodyPr/>
          <a:lstStyle/>
          <a:p>
            <a:r>
              <a:rPr lang="en-US" b="1" dirty="0"/>
              <a:t>David and Nathan - 2 Samuel 12</a:t>
            </a:r>
          </a:p>
        </p:txBody>
      </p:sp>
    </p:spTree>
    <p:extLst>
      <p:ext uri="{BB962C8B-B14F-4D97-AF65-F5344CB8AC3E}">
        <p14:creationId xmlns:p14="http://schemas.microsoft.com/office/powerpoint/2010/main" val="892380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CEC03-FC2A-4C3E-917A-BDDD51E1A87C}"/>
              </a:ext>
            </a:extLst>
          </p:cNvPr>
          <p:cNvSpPr>
            <a:spLocks noGrp="1"/>
          </p:cNvSpPr>
          <p:nvPr>
            <p:ph type="title"/>
          </p:nvPr>
        </p:nvSpPr>
        <p:spPr/>
        <p:txBody>
          <a:bodyPr>
            <a:normAutofit/>
          </a:bodyPr>
          <a:lstStyle/>
          <a:p>
            <a:r>
              <a:rPr lang="en-US" b="1" dirty="0"/>
              <a:t>Sometimes People Need to Be Confronted About Their Mistakes</a:t>
            </a:r>
          </a:p>
        </p:txBody>
      </p:sp>
      <p:sp>
        <p:nvSpPr>
          <p:cNvPr id="3" name="Content Placeholder 2">
            <a:extLst>
              <a:ext uri="{FF2B5EF4-FFF2-40B4-BE49-F238E27FC236}">
                <a16:creationId xmlns:a16="http://schemas.microsoft.com/office/drawing/2014/main" id="{6B0FEC2D-FE82-4629-A56B-8D7AE5A32444}"/>
              </a:ext>
            </a:extLst>
          </p:cNvPr>
          <p:cNvSpPr>
            <a:spLocks noGrp="1"/>
          </p:cNvSpPr>
          <p:nvPr>
            <p:ph idx="1"/>
          </p:nvPr>
        </p:nvSpPr>
        <p:spPr>
          <a:xfrm>
            <a:off x="628649" y="1921565"/>
            <a:ext cx="8290063" cy="4255398"/>
          </a:xfrm>
        </p:spPr>
        <p:txBody>
          <a:bodyPr/>
          <a:lstStyle/>
          <a:p>
            <a:r>
              <a:rPr lang="en-US" b="1" dirty="0"/>
              <a:t>David and Nathan - 2 Samuel 12</a:t>
            </a:r>
          </a:p>
          <a:p>
            <a:endParaRPr lang="en-US" b="1" dirty="0"/>
          </a:p>
          <a:p>
            <a:r>
              <a:rPr lang="en-US" dirty="0"/>
              <a:t>“Then Nathan said to David, ‘You are the man!’” (v. 7). </a:t>
            </a:r>
          </a:p>
          <a:p>
            <a:endParaRPr lang="en-US" b="1" dirty="0"/>
          </a:p>
        </p:txBody>
      </p:sp>
    </p:spTree>
    <p:extLst>
      <p:ext uri="{BB962C8B-B14F-4D97-AF65-F5344CB8AC3E}">
        <p14:creationId xmlns:p14="http://schemas.microsoft.com/office/powerpoint/2010/main" val="1179257758"/>
      </p:ext>
    </p:extLst>
  </p:cSld>
  <p:clrMapOvr>
    <a:masterClrMapping/>
  </p:clrMapOvr>
  <p:transition spd="slow">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CEC03-FC2A-4C3E-917A-BDDD51E1A87C}"/>
              </a:ext>
            </a:extLst>
          </p:cNvPr>
          <p:cNvSpPr>
            <a:spLocks noGrp="1"/>
          </p:cNvSpPr>
          <p:nvPr>
            <p:ph type="title"/>
          </p:nvPr>
        </p:nvSpPr>
        <p:spPr/>
        <p:txBody>
          <a:bodyPr>
            <a:normAutofit/>
          </a:bodyPr>
          <a:lstStyle/>
          <a:p>
            <a:r>
              <a:rPr lang="en-US" b="1" dirty="0"/>
              <a:t>Sometimes People Need to Be Confronted About Their Mistakes</a:t>
            </a:r>
          </a:p>
        </p:txBody>
      </p:sp>
      <p:sp>
        <p:nvSpPr>
          <p:cNvPr id="3" name="Content Placeholder 2">
            <a:extLst>
              <a:ext uri="{FF2B5EF4-FFF2-40B4-BE49-F238E27FC236}">
                <a16:creationId xmlns:a16="http://schemas.microsoft.com/office/drawing/2014/main" id="{6B0FEC2D-FE82-4629-A56B-8D7AE5A32444}"/>
              </a:ext>
            </a:extLst>
          </p:cNvPr>
          <p:cNvSpPr>
            <a:spLocks noGrp="1"/>
          </p:cNvSpPr>
          <p:nvPr>
            <p:ph idx="1"/>
          </p:nvPr>
        </p:nvSpPr>
        <p:spPr>
          <a:xfrm>
            <a:off x="628649" y="1921565"/>
            <a:ext cx="8290063" cy="4255398"/>
          </a:xfrm>
        </p:spPr>
        <p:txBody>
          <a:bodyPr>
            <a:normAutofit/>
          </a:bodyPr>
          <a:lstStyle/>
          <a:p>
            <a:r>
              <a:rPr lang="en-US" b="1" dirty="0"/>
              <a:t>David and Nathan - 2 Samuel 12</a:t>
            </a:r>
          </a:p>
          <a:p>
            <a:endParaRPr lang="en-US" b="1" dirty="0"/>
          </a:p>
          <a:p>
            <a:r>
              <a:rPr lang="en-US" dirty="0"/>
              <a:t>“Then Nathan said to David, ‘You are the man!’” (v. 7).</a:t>
            </a:r>
          </a:p>
          <a:p>
            <a:endParaRPr lang="en-US" dirty="0"/>
          </a:p>
          <a:p>
            <a:r>
              <a:rPr lang="en-US" dirty="0"/>
              <a:t>“Brethren, if a man is overtaken in any trespass, you who are spiritual restore such a one in a spirit of gentleness, considering yourself lest you also be tempted” (Gal. 6:1). </a:t>
            </a:r>
            <a:endParaRPr lang="en-US" b="1" dirty="0"/>
          </a:p>
        </p:txBody>
      </p:sp>
    </p:spTree>
    <p:extLst>
      <p:ext uri="{BB962C8B-B14F-4D97-AF65-F5344CB8AC3E}">
        <p14:creationId xmlns:p14="http://schemas.microsoft.com/office/powerpoint/2010/main" val="44305437"/>
      </p:ext>
    </p:extLst>
  </p:cSld>
  <p:clrMapOvr>
    <a:masterClrMapping/>
  </p:clrMapOvr>
  <p:transition spd="slow">
    <p:wipe dir="r"/>
  </p:transition>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597</Words>
  <Application>Microsoft Office PowerPoint</Application>
  <PresentationFormat>On-screen Show (4:3)</PresentationFormat>
  <Paragraphs>47</Paragraphs>
  <Slides>14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Calibri</vt:lpstr>
      <vt:lpstr>Calibri Light</vt:lpstr>
      <vt:lpstr>2_Office Theme</vt:lpstr>
      <vt:lpstr>Office Theme</vt:lpstr>
      <vt:lpstr>PowerPoint Presentation</vt:lpstr>
      <vt:lpstr>You Can Make A Difference</vt:lpstr>
      <vt:lpstr>Sometimes People Need to Be Encouraged to Do the Right Thing</vt:lpstr>
      <vt:lpstr>Sometimes People Need to Be Encouraged to Do the Right Thing</vt:lpstr>
      <vt:lpstr>Sometimes People Need to Be Kept from Making a Big Mistake</vt:lpstr>
      <vt:lpstr>Sometimes People Need to Be Kept from Making a Big Mistake</vt:lpstr>
      <vt:lpstr>Sometimes People Need to Be Confronted About Their Mistakes</vt:lpstr>
      <vt:lpstr>Sometimes People Need to Be Confronted About Their Mistakes</vt:lpstr>
      <vt:lpstr>Sometimes People Need to Be Confronted About Their Mistakes</vt:lpstr>
      <vt:lpstr>Sometimes People Need to Be Given a Chance to Prove Themselves</vt:lpstr>
      <vt:lpstr>Sometimes People Need to Be Given a Chance to Prove Themselves</vt:lpstr>
      <vt:lpstr>Sometimes People Need to Be Given a Chance to Prove Themselves</vt:lpstr>
      <vt:lpstr>You Can Make A Difference! </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33</cp:revision>
  <dcterms:created xsi:type="dcterms:W3CDTF">2008-03-16T18:22:36Z</dcterms:created>
  <dcterms:modified xsi:type="dcterms:W3CDTF">2020-09-07T14:47:53Z</dcterms:modified>
</cp:coreProperties>
</file>