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8" r:id="rId2"/>
  </p:sldMasterIdLst>
  <p:notesMasterIdLst>
    <p:notesMasterId r:id="rId15"/>
  </p:notesMasterIdLst>
  <p:sldIdLst>
    <p:sldId id="256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1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5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2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38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71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04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96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4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06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0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4F77C-B6AE-487C-8F66-D70CE55CDA1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5B3D-38B1-45E9-82B3-FF9FAC23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4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293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9D464402-9020-4091-9568-3A87AF004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99722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0B8453-F679-46A8-ACD3-C7ED03C8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>
                <a:solidFill>
                  <a:schemeClr val="accent4"/>
                </a:solidFill>
                <a:latin typeface="Arial Narrow" panose="020B0606020202030204" pitchFamily="34" charset="0"/>
              </a:rPr>
              <a:t>No Mercy in the Way Hell is Experienced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FFE80-8E8D-4BE6-83A1-3A1B88BE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252"/>
            <a:ext cx="7886700" cy="4639711"/>
          </a:xfrm>
        </p:spPr>
        <p:txBody>
          <a:bodyPr>
            <a:normAutofit/>
          </a:bodyPr>
          <a:lstStyle/>
          <a:p>
            <a:r>
              <a:rPr lang="en-US" sz="3600" b="1" dirty="0"/>
              <a:t>He was in the flame </a:t>
            </a:r>
            <a:r>
              <a:rPr lang="en-US" sz="3600" dirty="0"/>
              <a:t>- </a:t>
            </a:r>
            <a:r>
              <a:rPr lang="en-US" sz="3200" dirty="0"/>
              <a:t>Luke 16:24</a:t>
            </a:r>
            <a:endParaRPr lang="en-US" sz="3600" dirty="0"/>
          </a:p>
          <a:p>
            <a:r>
              <a:rPr lang="en-US" sz="3600" b="1" dirty="0"/>
              <a:t>There was no relief from his suffering</a:t>
            </a:r>
            <a:endParaRPr lang="en-US" sz="3200" dirty="0"/>
          </a:p>
          <a:p>
            <a:r>
              <a:rPr lang="en-US" sz="3600" b="1" dirty="0"/>
              <a:t>There was no escape </a:t>
            </a:r>
            <a:r>
              <a:rPr lang="en-US" sz="3600" dirty="0"/>
              <a:t>- </a:t>
            </a:r>
            <a:r>
              <a:rPr lang="en-US" sz="3200" dirty="0"/>
              <a:t>v. 26</a:t>
            </a:r>
          </a:p>
          <a:p>
            <a:pPr lvl="1"/>
            <a:r>
              <a:rPr lang="en-US" sz="3200" b="1" dirty="0"/>
              <a:t>No purgatory </a:t>
            </a:r>
          </a:p>
          <a:p>
            <a:pPr lvl="1"/>
            <a:r>
              <a:rPr lang="en-US" sz="3200" b="1" dirty="0"/>
              <a:t>No annihilation </a:t>
            </a:r>
            <a:r>
              <a:rPr lang="en-US" sz="2800" dirty="0"/>
              <a:t>- Matt. 25:46; Heb. 10:28-29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745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DCDB6-3458-4094-B0BC-F37FDA863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69087" cy="3144837"/>
          </a:xfrm>
        </p:spPr>
        <p:txBody>
          <a:bodyPr>
            <a:prstTxWarp prst="textDeflate">
              <a:avLst>
                <a:gd name="adj" fmla="val 7794"/>
              </a:avLst>
            </a:prstTxWarp>
            <a:normAutofit/>
          </a:bodyPr>
          <a:lstStyle/>
          <a:p>
            <a:r>
              <a:rPr lang="en-US" sz="9600" dirty="0">
                <a:ln w="28575">
                  <a:solidFill>
                    <a:schemeClr val="accent4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Gill Sans Ultra Bold" panose="020B0A02020104020203" pitchFamily="34" charset="0"/>
              </a:rPr>
              <a:t>HELL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B99DE-DA65-436E-9861-323789E0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678016"/>
            <a:ext cx="6858000" cy="1351723"/>
          </a:xfrm>
        </p:spPr>
        <p:txBody>
          <a:bodyPr>
            <a:normAutofit/>
          </a:bodyPr>
          <a:lstStyle/>
          <a:p>
            <a:r>
              <a:rPr lang="en-US" sz="4800" b="1" dirty="0"/>
              <a:t>A Place Without Mercy</a:t>
            </a:r>
          </a:p>
        </p:txBody>
      </p:sp>
    </p:spTree>
    <p:extLst>
      <p:ext uri="{BB962C8B-B14F-4D97-AF65-F5344CB8AC3E}">
        <p14:creationId xmlns:p14="http://schemas.microsoft.com/office/powerpoint/2010/main" val="323647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88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DCDB6-3458-4094-B0BC-F37FDA863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69087" cy="3144837"/>
          </a:xfrm>
        </p:spPr>
        <p:txBody>
          <a:bodyPr>
            <a:prstTxWarp prst="textDeflate">
              <a:avLst>
                <a:gd name="adj" fmla="val 7794"/>
              </a:avLst>
            </a:prstTxWarp>
            <a:normAutofit/>
          </a:bodyPr>
          <a:lstStyle/>
          <a:p>
            <a:r>
              <a:rPr lang="en-US" sz="9600" dirty="0">
                <a:ln w="28575">
                  <a:solidFill>
                    <a:schemeClr val="accent4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Gill Sans Ultra Bold" panose="020B0A02020104020203" pitchFamily="34" charset="0"/>
              </a:rPr>
              <a:t>HELL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B99DE-DA65-436E-9861-323789E0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678016"/>
            <a:ext cx="6858000" cy="1351723"/>
          </a:xfrm>
        </p:spPr>
        <p:txBody>
          <a:bodyPr>
            <a:normAutofit/>
          </a:bodyPr>
          <a:lstStyle/>
          <a:p>
            <a:r>
              <a:rPr lang="en-US" sz="4800" b="1" dirty="0"/>
              <a:t>A Place Without Mercy</a:t>
            </a:r>
          </a:p>
        </p:txBody>
      </p:sp>
    </p:spTree>
    <p:extLst>
      <p:ext uri="{BB962C8B-B14F-4D97-AF65-F5344CB8AC3E}">
        <p14:creationId xmlns:p14="http://schemas.microsoft.com/office/powerpoint/2010/main" val="47958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9922-8A9C-4A23-B284-F4E215CC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22852"/>
            <a:ext cx="7886700" cy="5554111"/>
          </a:xfrm>
        </p:spPr>
        <p:txBody>
          <a:bodyPr/>
          <a:lstStyle/>
          <a:p>
            <a:r>
              <a:rPr lang="en-US" b="1" dirty="0"/>
              <a:t>“Blessed are the merciful, for they shall obtain mercy” (Matt. 5:7). </a:t>
            </a:r>
          </a:p>
          <a:p>
            <a:endParaRPr lang="en-US" sz="800" b="1" dirty="0"/>
          </a:p>
          <a:p>
            <a:r>
              <a:rPr lang="en-US" b="1" dirty="0"/>
              <a:t>“For judgment is without mercy to the one who has shown no mercy. Mercy triumphs over judgment” (James 2:13). </a:t>
            </a:r>
          </a:p>
          <a:p>
            <a:endParaRPr lang="en-US" b="1" dirty="0"/>
          </a:p>
        </p:txBody>
      </p:sp>
      <p:pic>
        <p:nvPicPr>
          <p:cNvPr id="1026" name="Picture 2" descr="Open Bible Isolated On White Background Stock Photo - Download Image Now -  iStock">
            <a:extLst>
              <a:ext uri="{FF2B5EF4-FFF2-40B4-BE49-F238E27FC236}">
                <a16:creationId xmlns:a16="http://schemas.microsoft.com/office/drawing/2014/main" id="{D0E15EDF-BDF4-4E3F-AD48-BF243ADC8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6" b="3923"/>
          <a:stretch/>
        </p:blipFill>
        <p:spPr bwMode="auto">
          <a:xfrm>
            <a:off x="4757530" y="4511682"/>
            <a:ext cx="4041499" cy="224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14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6A8B-0C8F-4FF7-AA55-D4A68D5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1143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do we need mercy?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9922-8A9C-4A23-B284-F4E215CC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“For we must all appear before the judgment seat of Christ, that each one may receive the things done in the body…” (2 Cor. 5:10). 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26" name="Picture 2" descr="Open Bible Isolated On White Background Stock Photo - Download Image Now -  iStock">
            <a:extLst>
              <a:ext uri="{FF2B5EF4-FFF2-40B4-BE49-F238E27FC236}">
                <a16:creationId xmlns:a16="http://schemas.microsoft.com/office/drawing/2014/main" id="{D0E15EDF-BDF4-4E3F-AD48-BF243ADC8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6" b="3923"/>
          <a:stretch/>
        </p:blipFill>
        <p:spPr bwMode="auto">
          <a:xfrm>
            <a:off x="4757530" y="4511682"/>
            <a:ext cx="4041499" cy="224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88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6A8B-0C8F-4FF7-AA55-D4A68D5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1143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does Hell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9922-8A9C-4A23-B284-F4E215CC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punishment for rebellion against God. </a:t>
            </a:r>
          </a:p>
          <a:p>
            <a:endParaRPr lang="en-US" sz="800" b="1" dirty="0"/>
          </a:p>
          <a:p>
            <a:r>
              <a:rPr lang="en-US" b="1" dirty="0"/>
              <a:t>“Then He will also say to those on the left hand, ‘Depart from Me, you cursed, into the everlasting fire prepared for the devil and his angels’” </a:t>
            </a:r>
            <a:br>
              <a:rPr lang="en-US" b="1" dirty="0"/>
            </a:br>
            <a:r>
              <a:rPr lang="en-US" b="1" dirty="0"/>
              <a:t>(Matt. 25:41). 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26" name="Picture 2" descr="Open Bible Isolated On White Background Stock Photo - Download Image Now -  iStock">
            <a:extLst>
              <a:ext uri="{FF2B5EF4-FFF2-40B4-BE49-F238E27FC236}">
                <a16:creationId xmlns:a16="http://schemas.microsoft.com/office/drawing/2014/main" id="{D0E15EDF-BDF4-4E3F-AD48-BF243ADC8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6" b="3923"/>
          <a:stretch/>
        </p:blipFill>
        <p:spPr bwMode="auto">
          <a:xfrm>
            <a:off x="4757530" y="4511682"/>
            <a:ext cx="4041499" cy="224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51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36A8B-0C8F-4FF7-AA55-D4A68D5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1143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is mercy?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9922-8A9C-4A23-B284-F4E215CC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“kind or compassionate treatment; relief from suffering” (Webster’s Dictionary). </a:t>
            </a:r>
          </a:p>
          <a:p>
            <a:endParaRPr lang="en-US" sz="800" b="1" dirty="0"/>
          </a:p>
          <a:p>
            <a:endParaRPr lang="en-US" sz="800" b="1" dirty="0"/>
          </a:p>
          <a:p>
            <a:endParaRPr lang="en-US" sz="800" b="1" dirty="0"/>
          </a:p>
          <a:p>
            <a:r>
              <a:rPr lang="en-US" sz="3200" b="1" dirty="0">
                <a:solidFill>
                  <a:srgbClr val="002060"/>
                </a:solidFill>
              </a:rPr>
              <a:t>Hell is a place completely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without mercy!</a:t>
            </a:r>
          </a:p>
        </p:txBody>
      </p:sp>
      <p:pic>
        <p:nvPicPr>
          <p:cNvPr id="2050" name="Picture 2" descr="Amazon.com: Webster's New World College Dictionary (9780028616735): Webster's  New World Editors, Guralnik, David B., Neufeldt, Victoria: Books">
            <a:extLst>
              <a:ext uri="{FF2B5EF4-FFF2-40B4-BE49-F238E27FC236}">
                <a16:creationId xmlns:a16="http://schemas.microsoft.com/office/drawing/2014/main" id="{357CC521-8F9B-4319-ACC4-EA82B6D4D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710" y="3614553"/>
            <a:ext cx="2140640" cy="277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81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9D464402-9020-4091-9568-3A87AF004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99722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0B8453-F679-46A8-ACD3-C7ED03C8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Arial Narrow" panose="020B0606020202030204" pitchFamily="34" charset="0"/>
              </a:rPr>
              <a:t>No Mercy in the Way Hell is Described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FFE80-8E8D-4BE6-83A1-3A1B88BE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6278"/>
            <a:ext cx="7886700" cy="4480685"/>
          </a:xfrm>
        </p:spPr>
        <p:txBody>
          <a:bodyPr>
            <a:normAutofit/>
          </a:bodyPr>
          <a:lstStyle/>
          <a:p>
            <a:r>
              <a:rPr lang="en-US" sz="3200" b="1" dirty="0"/>
              <a:t>Fire </a:t>
            </a:r>
            <a:r>
              <a:rPr lang="en-US" sz="3200" dirty="0"/>
              <a:t>- </a:t>
            </a:r>
            <a:r>
              <a:rPr lang="en-US" dirty="0"/>
              <a:t>Mark 9:43-48; Rev. 20:14-15</a:t>
            </a:r>
            <a:endParaRPr lang="en-US" sz="3200" dirty="0"/>
          </a:p>
          <a:p>
            <a:r>
              <a:rPr lang="en-US" sz="3200" b="1" dirty="0"/>
              <a:t>Worm Doesn’t Die </a:t>
            </a:r>
            <a:r>
              <a:rPr lang="en-US" sz="3200" dirty="0"/>
              <a:t>- </a:t>
            </a:r>
            <a:r>
              <a:rPr lang="en-US" dirty="0"/>
              <a:t>Mark 9:43-48</a:t>
            </a:r>
          </a:p>
          <a:p>
            <a:r>
              <a:rPr lang="en-US" sz="3200" b="1" dirty="0"/>
              <a:t>Outer Darkness </a:t>
            </a:r>
            <a:r>
              <a:rPr lang="en-US" sz="3200" dirty="0"/>
              <a:t>- </a:t>
            </a:r>
            <a:r>
              <a:rPr lang="en-US" dirty="0"/>
              <a:t>Matt. 8:12; 22:13; 25:30</a:t>
            </a:r>
          </a:p>
          <a:p>
            <a:r>
              <a:rPr lang="en-US" sz="3200" b="1" dirty="0"/>
              <a:t>Weeping and Gnashing of Teeth</a:t>
            </a:r>
          </a:p>
          <a:p>
            <a:r>
              <a:rPr lang="en-US" sz="3200" b="1" dirty="0"/>
              <a:t>Torment </a:t>
            </a:r>
            <a:r>
              <a:rPr lang="en-US" sz="3200" dirty="0"/>
              <a:t>- </a:t>
            </a:r>
            <a:r>
              <a:rPr lang="en-US" dirty="0"/>
              <a:t>Rev. 20:10; Matt. 18:34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656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9D464402-9020-4091-9568-3A87AF004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99722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0B8453-F679-46A8-ACD3-C7ED03C8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  <a:latin typeface="Arial Narrow" panose="020B0606020202030204" pitchFamily="34" charset="0"/>
              </a:rPr>
              <a:t>No Mercy in the Way Hell Begins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FFE80-8E8D-4BE6-83A1-3A1B88BE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252"/>
            <a:ext cx="7886700" cy="4639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“Then He will also say to those on the left hand, ‘Depart from Me, you cursed, into the everlasting fire prepared for the devil and his angels’” (Matt. 25:41).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8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9D464402-9020-4091-9568-3A87AF004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99722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0B8453-F679-46A8-ACD3-C7ED03C8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  <a:latin typeface="Arial Narrow" panose="020B0606020202030204" pitchFamily="34" charset="0"/>
              </a:rPr>
              <a:t>No Mercy in the Way Hell Begins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FFE80-8E8D-4BE6-83A1-3A1B88BE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252"/>
            <a:ext cx="7886700" cy="4639711"/>
          </a:xfrm>
        </p:spPr>
        <p:txBody>
          <a:bodyPr>
            <a:normAutofit/>
          </a:bodyPr>
          <a:lstStyle/>
          <a:p>
            <a:r>
              <a:rPr lang="en-US" b="1" dirty="0"/>
              <a:t>“But the sons of the kingdom will be </a:t>
            </a:r>
            <a:r>
              <a:rPr lang="en-US" b="1" u="sng" dirty="0"/>
              <a:t>cast out</a:t>
            </a:r>
            <a:r>
              <a:rPr lang="en-US" b="1" dirty="0"/>
              <a:t> into outer darkness…” (Matt. 8:12). </a:t>
            </a:r>
          </a:p>
          <a:p>
            <a:r>
              <a:rPr lang="en-US" b="1" dirty="0"/>
              <a:t>“…will </a:t>
            </a:r>
            <a:r>
              <a:rPr lang="en-US" b="1" u="sng" dirty="0"/>
              <a:t>cast them</a:t>
            </a:r>
            <a:r>
              <a:rPr lang="en-US" b="1" dirty="0"/>
              <a:t> into the furnace of fire. There will be wailing and gnashing of teeth” (13:42).</a:t>
            </a:r>
          </a:p>
          <a:p>
            <a:r>
              <a:rPr lang="en-US" b="1" dirty="0"/>
              <a:t>“Bind him hand and foot, take him away, and </a:t>
            </a:r>
            <a:br>
              <a:rPr lang="en-US" b="1" dirty="0"/>
            </a:br>
            <a:r>
              <a:rPr lang="en-US" b="1" u="sng" dirty="0"/>
              <a:t>cast him </a:t>
            </a:r>
            <a:r>
              <a:rPr lang="en-US" b="1" dirty="0"/>
              <a:t>into outer darkness” (22:13).</a:t>
            </a:r>
          </a:p>
          <a:p>
            <a:r>
              <a:rPr lang="en-US" b="1" dirty="0"/>
              <a:t>“And </a:t>
            </a:r>
            <a:r>
              <a:rPr lang="en-US" b="1" u="sng" dirty="0"/>
              <a:t>cast</a:t>
            </a:r>
            <a:r>
              <a:rPr lang="en-US" b="1" dirty="0"/>
              <a:t> the unprofitable servant into the outer darkness” (25:30).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69462"/>
      </p:ext>
    </p:extLst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385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Gill Sans Ultra Bold</vt:lpstr>
      <vt:lpstr>2_Office Theme</vt:lpstr>
      <vt:lpstr>Office Theme</vt:lpstr>
      <vt:lpstr>PowerPoint Presentation</vt:lpstr>
      <vt:lpstr>HELL</vt:lpstr>
      <vt:lpstr>PowerPoint Presentation</vt:lpstr>
      <vt:lpstr>Why do we need mercy? </vt:lpstr>
      <vt:lpstr>Why does Hell exist?</vt:lpstr>
      <vt:lpstr>What is mercy? </vt:lpstr>
      <vt:lpstr>No Mercy in the Way Hell is Described</vt:lpstr>
      <vt:lpstr>No Mercy in the Way Hell Begins</vt:lpstr>
      <vt:lpstr>No Mercy in the Way Hell Begins</vt:lpstr>
      <vt:lpstr>No Mercy in the Way Hell is Experienced</vt:lpstr>
      <vt:lpstr>HELL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32</cp:revision>
  <dcterms:created xsi:type="dcterms:W3CDTF">2008-03-16T18:22:36Z</dcterms:created>
  <dcterms:modified xsi:type="dcterms:W3CDTF">2020-08-31T15:21:18Z</dcterms:modified>
</cp:coreProperties>
</file>