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</p:sldMasterIdLst>
  <p:notesMasterIdLst>
    <p:notesMasterId r:id="rId8"/>
  </p:notesMasterIdLst>
  <p:sldIdLst>
    <p:sldId id="259" r:id="rId3"/>
    <p:sldId id="256" r:id="rId4"/>
    <p:sldId id="257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2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02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DCC2-E8E0-46C2-ABD0-3EDEE7335BAA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154-D6E4-40EB-AF31-7880EAD7A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88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DCC2-E8E0-46C2-ABD0-3EDEE7335BAA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154-D6E4-40EB-AF31-7880EAD7A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25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DCC2-E8E0-46C2-ABD0-3EDEE7335BAA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154-D6E4-40EB-AF31-7880EAD7A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09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DCC2-E8E0-46C2-ABD0-3EDEE7335BAA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154-D6E4-40EB-AF31-7880EAD7A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35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DCC2-E8E0-46C2-ABD0-3EDEE7335BAA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154-D6E4-40EB-AF31-7880EAD7A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46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DCC2-E8E0-46C2-ABD0-3EDEE7335BAA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154-D6E4-40EB-AF31-7880EAD7A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995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DCC2-E8E0-46C2-ABD0-3EDEE7335BAA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154-D6E4-40EB-AF31-7880EAD7A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819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DCC2-E8E0-46C2-ABD0-3EDEE7335BAA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154-D6E4-40EB-AF31-7880EAD7A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3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81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DCC2-E8E0-46C2-ABD0-3EDEE7335BAA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154-D6E4-40EB-AF31-7880EAD7A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195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DCC2-E8E0-46C2-ABD0-3EDEE7335BAA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154-D6E4-40EB-AF31-7880EAD7A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3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DCC2-E8E0-46C2-ABD0-3EDEE7335BAA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0154-D6E4-40EB-AF31-7880EAD7A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80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6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9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3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2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3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1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9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6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0DCC2-E8E0-46C2-ABD0-3EDEE7335BAA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30154-D6E4-40EB-AF31-7880EAD7A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1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0333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550EE-5F76-4781-8D14-6931A04F86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Confession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9D1EB5-9A70-4787-9CB4-74DA6C7476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Romans 10:9-10</a:t>
            </a:r>
          </a:p>
        </p:txBody>
      </p:sp>
    </p:spTree>
    <p:extLst>
      <p:ext uri="{BB962C8B-B14F-4D97-AF65-F5344CB8AC3E}">
        <p14:creationId xmlns:p14="http://schemas.microsoft.com/office/powerpoint/2010/main" val="71375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866F1-8F5E-4BD6-BB3D-B3CB69189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>
                <a:latin typeface="+mn-lt"/>
              </a:rPr>
              <a:t>For the Non-Christian: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Confession of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CA71B-0F86-45EA-BE1F-A91FD57AE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65381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We must confess with our mouth - </a:t>
            </a:r>
            <a:r>
              <a:rPr lang="en-US" b="1" dirty="0">
                <a:solidFill>
                  <a:srgbClr val="C00000"/>
                </a:solidFill>
              </a:rPr>
              <a:t>Rom. 10:9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We must confess before others - </a:t>
            </a:r>
            <a:r>
              <a:rPr lang="en-US" b="1" dirty="0">
                <a:solidFill>
                  <a:srgbClr val="C00000"/>
                </a:solidFill>
              </a:rPr>
              <a:t>Matt. 10:32-33</a:t>
            </a:r>
          </a:p>
          <a:p>
            <a:endParaRPr lang="en-US" b="1" dirty="0"/>
          </a:p>
          <a:p>
            <a:pPr marL="0" indent="0" algn="ctr">
              <a:buNone/>
            </a:pPr>
            <a:r>
              <a:rPr lang="en-US" b="1" dirty="0"/>
              <a:t>Why must we confess our faith? </a:t>
            </a:r>
          </a:p>
          <a:p>
            <a:r>
              <a:rPr lang="en-US" b="1" dirty="0"/>
              <a:t>It identifies us with Christ - </a:t>
            </a:r>
            <a:r>
              <a:rPr lang="en-US" b="1" dirty="0">
                <a:solidFill>
                  <a:srgbClr val="C00000"/>
                </a:solidFill>
              </a:rPr>
              <a:t>2 Tim. 2:19 </a:t>
            </a:r>
          </a:p>
          <a:p>
            <a:r>
              <a:rPr lang="en-US" b="1" dirty="0"/>
              <a:t>It identifies us with His people - </a:t>
            </a:r>
            <a:r>
              <a:rPr lang="en-US" b="1" dirty="0">
                <a:solidFill>
                  <a:srgbClr val="C00000"/>
                </a:solidFill>
              </a:rPr>
              <a:t>1 Tim. 6:12</a:t>
            </a:r>
          </a:p>
          <a:p>
            <a:r>
              <a:rPr lang="en-US" b="1" dirty="0"/>
              <a:t>It gives us fellowship with God - </a:t>
            </a:r>
            <a:r>
              <a:rPr lang="en-US" b="1" dirty="0">
                <a:solidFill>
                  <a:srgbClr val="C00000"/>
                </a:solidFill>
              </a:rPr>
              <a:t>1 John 4:15</a:t>
            </a:r>
          </a:p>
          <a:p>
            <a:r>
              <a:rPr lang="en-US" b="1" dirty="0"/>
              <a:t>It gives direction to our lives - </a:t>
            </a:r>
            <a:r>
              <a:rPr lang="en-US" b="1" dirty="0">
                <a:solidFill>
                  <a:srgbClr val="C00000"/>
                </a:solidFill>
              </a:rPr>
              <a:t>Heb. 4:14; 10:23  </a:t>
            </a:r>
          </a:p>
        </p:txBody>
      </p:sp>
    </p:spTree>
    <p:extLst>
      <p:ext uri="{BB962C8B-B14F-4D97-AF65-F5344CB8AC3E}">
        <p14:creationId xmlns:p14="http://schemas.microsoft.com/office/powerpoint/2010/main" val="385551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866F1-8F5E-4BD6-BB3D-B3CB69189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>
                <a:latin typeface="+mn-lt"/>
              </a:rPr>
              <a:t>For the Christian: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Confession of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CA71B-0F86-45EA-BE1F-A91FD57AE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5137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To God - </a:t>
            </a:r>
            <a:r>
              <a:rPr lang="en-US" sz="3200" b="1" dirty="0">
                <a:solidFill>
                  <a:srgbClr val="C00000"/>
                </a:solidFill>
              </a:rPr>
              <a:t>1 John 1:9; Psalm 32:1-5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To Others - </a:t>
            </a:r>
            <a:r>
              <a:rPr lang="en-US" sz="3200" b="1" dirty="0">
                <a:solidFill>
                  <a:srgbClr val="C00000"/>
                </a:solidFill>
              </a:rPr>
              <a:t>James 5:16; Luke 17:3-4</a:t>
            </a:r>
            <a:endParaRPr lang="en-US" sz="32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To the Church - </a:t>
            </a:r>
            <a:r>
              <a:rPr lang="en-US" sz="3200" b="1" dirty="0">
                <a:solidFill>
                  <a:srgbClr val="C00000"/>
                </a:solidFill>
              </a:rPr>
              <a:t>Acts 19:18-20</a:t>
            </a:r>
          </a:p>
        </p:txBody>
      </p:sp>
    </p:spTree>
    <p:extLst>
      <p:ext uri="{BB962C8B-B14F-4D97-AF65-F5344CB8AC3E}">
        <p14:creationId xmlns:p14="http://schemas.microsoft.com/office/powerpoint/2010/main" val="47755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588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111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2_Office Theme</vt:lpstr>
      <vt:lpstr>Office Theme</vt:lpstr>
      <vt:lpstr>PowerPoint Presentation</vt:lpstr>
      <vt:lpstr>Confession</vt:lpstr>
      <vt:lpstr>For the Non-Christian: Confession of Faith</vt:lpstr>
      <vt:lpstr>For the Christian: Confession of Sins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</cp:revision>
  <dcterms:created xsi:type="dcterms:W3CDTF">2008-03-16T18:22:36Z</dcterms:created>
  <dcterms:modified xsi:type="dcterms:W3CDTF">2020-08-16T21:05:40Z</dcterms:modified>
</cp:coreProperties>
</file>