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90" r:id="rId2"/>
  </p:sldMasterIdLst>
  <p:notesMasterIdLst>
    <p:notesMasterId r:id="rId9"/>
  </p:notesMasterIdLst>
  <p:sldIdLst>
    <p:sldId id="396" r:id="rId3"/>
    <p:sldId id="427" r:id="rId4"/>
    <p:sldId id="428" r:id="rId5"/>
    <p:sldId id="429" r:id="rId6"/>
    <p:sldId id="430" r:id="rId7"/>
    <p:sldId id="40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46" d="100"/>
          <a:sy n="46" d="100"/>
        </p:scale>
        <p:origin x="28" y="9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90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32E713-B18E-4902-88A5-136D4336F43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70074C1-8977-43B9-9EE7-712FE3EC200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kern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0145771-29B1-421B-B291-ADA82626E74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9E5773-6528-4D4F-AD0C-E22A9581F58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DBD841-2E1B-4205-AE51-8DCE2577DB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FA1151C-89BA-46DF-91EB-7A90FCFF1B0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4C9D53-EC8D-44AB-B184-C4531934446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6FE6BE-DC42-417A-91EB-C1881E8263D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3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2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02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11A91-4685-4EE1-983B-4562D45B4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5DCAC4-72E5-40FF-ABB1-1789F6BD2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EC41D-C6A0-4FE0-935C-DF7F496DA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B5F91-3BC4-4404-9E26-94F936416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D9F21-23C2-4C5E-A0E1-91B7A3ED2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336FFFF-A376-43D0-A78D-D93DA629F6F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48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A60EB-DBE4-4F85-92D0-1357AB624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AB435-A940-4548-9E9A-4BBDA4EBB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BEA1BE-F93D-4FE6-B356-27BAE1CF5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49709-236C-43DB-A816-2361DC94D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9510D-275B-4037-BA89-C1BBD9D82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4247C75-89EB-4984-9402-0C0F25D531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29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DEA2A-EE3D-4953-9B0B-95139DFCB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5B6C4-EA0D-4CC2-8D32-ADFBC27AF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27E75-A1B7-4286-8B3E-153CD122D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D9FCD-B476-4741-8D73-BC4A50D2E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0D274-87D0-47AD-A407-41A133243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E66DECC-79FA-46C1-888C-69233F0EE30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76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92BFD-CB88-4F09-87BB-EBE9C0262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F6D9B-F13E-4DE6-AF3E-8B95890B61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3BB2D-B92A-4925-A808-5C0E9A084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EFB28E-F7BB-448D-BC9F-444319909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CFBB1-52A3-4F21-ABC6-B5230FDE5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4F2EF-CDA6-4BA5-934F-130829E59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FF30A4-787F-4833-A8A8-051DD67821C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96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56E86-DB69-4482-AADE-FF992E2B0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C9B3F-A6A0-433D-9559-D899BFF5B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20649D-247C-49D4-B8D0-AAA23380B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A2BB21-5506-4E38-A9B8-A6A1633B92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E37B7E-C809-4159-9D68-0E507B9DF8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247D3C-9EB5-4627-98AA-3D0B33A42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DD441D-9306-41D7-8997-1A834B965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6F4315-CCFC-48F7-B4F8-C27C2FB5D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C31CB9C-0F4C-4B07-AAAD-00A134D9CC1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62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C7767-3A6A-4AB0-B938-19CC03DA5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18C8B-853A-4174-9B09-ABEABD1A0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9A58D-271A-44AA-A58E-ACF3538A6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47379C-F1C8-496C-BC87-952B8739E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37B3A64-B6A4-4865-BDC9-BA1889E585C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440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8748BD-D779-4876-8921-AECED052D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B91D56-354C-4C2A-8D73-BC2BBC117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00E70E-FEDE-498D-A9BB-3C8A15D7A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A993716-9466-495D-AA54-17251F1F9B0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5712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4699D-8A0A-4C71-8A55-F7ABD726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361B3-DC5C-46D2-AEF6-44009DC5E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8761B7-C722-44E4-B0AA-A4490D40F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391BBE-ACCD-4839-9B73-D8F982665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EDE92C-6C25-4E46-83C7-98F8AB76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83700-4118-4A85-969F-DF2CA4DA5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CE93FFF-9126-4AC2-B1EE-890A126FB11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4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81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5FA29-2F21-46B8-9471-0E63ABFE0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788DFA-C20E-459F-A8BD-953DFBC88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4A9CC8-EB38-4276-9FF7-1185B2A9F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36344-39C4-4E24-AA93-AF8A335D7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FAD1B-9961-4423-B2DD-66B0ED721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FDCE2E-AC91-4731-AF9A-4E0B9089C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DE14339-03A0-44BA-AB67-32608F1EB57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432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365F5-7D87-4C9B-ABCB-8C8672470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6366A5-2572-4FB2-B100-2EDD42079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E4C58-1E27-4F2B-B65A-795A947E7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17132-01CC-4C26-8980-692963C75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7A533-9834-4A8E-92EB-978D44B4F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E7C3AB-E304-4117-A9E6-B06CAB38154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533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FF4F85-25D7-4A2D-A03B-FDBE3FBBF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3972BD-8268-401D-A7E8-2147F96E66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E1D4B-F081-41C2-AFE8-3FB02297D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EDAE5-00A6-450D-BB23-05305D5D1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582D8-9E4E-4387-8DCB-32AE55E87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9507242-8571-4DDB-825D-47E3E52BB71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428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429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6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9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3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2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3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1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9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6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F3AFFA-E238-44B0-9DCB-092BE6FC3A1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7920"/>
            <a:ext cx="8229600" cy="11397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B7838E-CA36-49E8-B1B2-08C5691C1BA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99840"/>
            <a:ext cx="8229600" cy="453060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7F1B6-2299-459E-9D70-26A479255E8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6839" y="6243480"/>
            <a:ext cx="213372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0" i="0" u="none" strike="noStrike" baseline="0">
                <a:solidFill>
                  <a:srgbClr val="000000"/>
                </a:solidFill>
                <a:latin typeface="Arial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DC176-8BB9-4D66-ABA2-A9AA0E9A3849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079" y="6248520"/>
            <a:ext cx="2895839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0" i="0" u="none" strike="noStrike" baseline="0">
                <a:solidFill>
                  <a:srgbClr val="000000"/>
                </a:solidFill>
                <a:latin typeface="Arial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2DBD1-044C-4857-A2EB-E903D38F530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2719" y="6243480"/>
            <a:ext cx="213372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800" b="0" i="0" u="none" strike="noStrike" baseline="0">
                <a:solidFill>
                  <a:srgbClr val="000000"/>
                </a:solidFill>
                <a:latin typeface="Arial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fld id="{0E207F15-2B67-496C-B2FA-1AE775BDDD0F}" type="slidenum"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465305A9-1DA4-4E89-BA1D-EC39222FBDE2}"/>
              </a:ext>
            </a:extLst>
          </p:cNvPr>
          <p:cNvSpPr/>
          <p:nvPr/>
        </p:nvSpPr>
        <p:spPr>
          <a:xfrm>
            <a:off x="380880" y="228600"/>
            <a:ext cx="8229600" cy="609480"/>
          </a:xfrm>
          <a:custGeom>
            <a:avLst/>
            <a:gdLst>
              <a:gd name="f0" fmla="val 0"/>
              <a:gd name="f1" fmla="val 10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1000" h="1000">
                <a:moveTo>
                  <a:pt x="f0" y="f1"/>
                </a:moveTo>
                <a:lnTo>
                  <a:pt x="f0" y="f0"/>
                </a:lnTo>
                <a:lnTo>
                  <a:pt x="f1" y="f0"/>
                </a:lnTo>
              </a:path>
            </a:pathLst>
          </a:custGeom>
          <a:noFill/>
          <a:ln w="19080">
            <a:solidFill>
              <a:srgbClr val="CC99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34"/>
              <a:ea typeface="WenQuanYi Micro Hei" pitchFamily="2"/>
              <a:cs typeface="Lohit Devanagari" pitchFamily="2"/>
            </a:endParaRPr>
          </a:p>
        </p:txBody>
      </p:sp>
      <p:sp>
        <p:nvSpPr>
          <p:cNvPr id="8" name="Straight Connector 7">
            <a:extLst>
              <a:ext uri="{FF2B5EF4-FFF2-40B4-BE49-F238E27FC236}">
                <a16:creationId xmlns:a16="http://schemas.microsoft.com/office/drawing/2014/main" id="{C5A0C1B9-9505-42C2-BFE8-7D68C12A7E98}"/>
              </a:ext>
            </a:extLst>
          </p:cNvPr>
          <p:cNvSpPr/>
          <p:nvPr/>
        </p:nvSpPr>
        <p:spPr>
          <a:xfrm>
            <a:off x="457200" y="6172200"/>
            <a:ext cx="8229600" cy="0"/>
          </a:xfrm>
          <a:prstGeom prst="line">
            <a:avLst/>
          </a:prstGeom>
          <a:noFill/>
          <a:ln w="19080" cap="sq">
            <a:solidFill>
              <a:srgbClr val="CC99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34"/>
              <a:ea typeface="WenQuanYi Micro Hei" pitchFamily="2"/>
              <a:cs typeface="Lohit Devanagar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9992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txStyles>
    <p:titleStyle>
      <a:lvl1pPr marL="0" marR="0" indent="0" algn="l" rtl="0" hangingPunct="1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en-US" sz="4200" b="0" i="0" u="none" strike="noStrike" cap="none" baseline="0">
          <a:ln>
            <a:noFill/>
          </a:ln>
          <a:solidFill>
            <a:srgbClr val="006633"/>
          </a:solidFill>
          <a:highlight>
            <a:scrgbClr r="0" g="0" b="0">
              <a:alpha val="0"/>
            </a:scrgbClr>
          </a:highlight>
          <a:latin typeface="Garamond" pitchFamily="18"/>
        </a:defRPr>
      </a:lvl1pPr>
    </p:titleStyle>
    <p:bodyStyle>
      <a:lvl1pPr marL="0" marR="0" indent="0" algn="l" rtl="0" hangingPunct="1">
        <a:lnSpc>
          <a:spcPct val="100000"/>
        </a:lnSpc>
        <a:spcBef>
          <a:spcPts val="748"/>
        </a:spcBef>
        <a:spcAft>
          <a:spcPts val="0"/>
        </a:spcAft>
        <a:tabLst>
          <a:tab pos="571320" algn="l"/>
          <a:tab pos="1485719" algn="l"/>
          <a:tab pos="2400119" algn="l"/>
          <a:tab pos="3314519" algn="l"/>
          <a:tab pos="4228919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en-US" sz="3000" b="0" i="0" u="none" strike="noStrike" cap="none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Arial" pitchFamily="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2682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891C9-0D53-4252-B06E-6F7F2BB5145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066320" y="1752119"/>
            <a:ext cx="7620120" cy="2514600"/>
          </a:xfrm>
        </p:spPr>
        <p:txBody>
          <a:bodyPr/>
          <a:lstStyle/>
          <a:p>
            <a:pPr lvl="0"/>
            <a:r>
              <a:rPr lang="en-US" b="1"/>
              <a:t>Loopholes, Exceptions and Extensions: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30C16A-F6C9-44F6-9382-352C9790611C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133720" y="5333760"/>
            <a:ext cx="6858000" cy="75960"/>
          </a:xfrm>
        </p:spPr>
        <p:txBody>
          <a:bodyPr wrap="square" lIns="90000" tIns="46800" rIns="90000" bIns="46800" anchor="t" anchorCtr="0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53C69-AD9F-4F8F-9569-25FB12DB59E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80880" y="277920"/>
            <a:ext cx="8305920" cy="712800"/>
          </a:xfrm>
        </p:spPr>
        <p:txBody>
          <a:bodyPr wrap="square">
            <a:noAutofit/>
          </a:bodyPr>
          <a:lstStyle/>
          <a:p>
            <a:pPr lvl="0"/>
            <a:r>
              <a:rPr lang="en-US" b="1"/>
              <a:t>Loopholes: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ED815-724F-46E3-BC65-FFF2D45F33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880" y="1432439"/>
            <a:ext cx="8229600" cy="4876920"/>
          </a:xfrm>
        </p:spPr>
        <p:txBody>
          <a:bodyPr wrap="square"/>
          <a:lstStyle/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 sz="2400" dirty="0"/>
              <a:t>Loophole - </a:t>
            </a:r>
            <a:r>
              <a:rPr lang="en-US" sz="2000" dirty="0"/>
              <a:t>A means of escape or evasion; a means or opportunity of evading a rule, law, etc.: There are a number of loopholes in the tax laws whereby taxpayers can save money.</a:t>
            </a:r>
            <a:endParaRPr lang="en-US" sz="2400" dirty="0"/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 sz="2400" dirty="0"/>
              <a:t>Bible Example: Mark 7:8-13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 sz="2400" dirty="0"/>
              <a:t>God does not allow loopholes.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 sz="2400" dirty="0"/>
              <a:t>Saul – 1Sam 15:3-15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 sz="2400" dirty="0"/>
              <a:t>Saul’s loophole, “we spared them to sacrifice to the Lord” (1 Sam 15:15)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 sz="2400" dirty="0"/>
              <a:t>We think we see a loophole when we: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 sz="2400" dirty="0"/>
              <a:t>Talk about others.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 sz="2400" dirty="0"/>
              <a:t>Don’t show up for scheduled services.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endParaRPr lang="en-US" sz="2400" dirty="0"/>
          </a:p>
          <a:p>
            <a:pPr marL="342720" lvl="0" indent="-342720">
              <a:tabLst>
                <a:tab pos="914040" algn="l"/>
                <a:tab pos="1828439" algn="l"/>
                <a:tab pos="2742839" algn="l"/>
                <a:tab pos="3657239" algn="l"/>
                <a:tab pos="4571639" algn="l"/>
                <a:tab pos="5486040" algn="l"/>
                <a:tab pos="6400440" algn="l"/>
                <a:tab pos="7314840" algn="l"/>
                <a:tab pos="8229240" algn="l"/>
                <a:tab pos="9143640" algn="l"/>
                <a:tab pos="10058040" algn="l"/>
              </a:tabLst>
            </a:pPr>
            <a:r>
              <a:rPr lang="en-US" sz="2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15F2E-151F-4B85-AAF7-5274624F972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33520" y="277920"/>
            <a:ext cx="8153280" cy="712800"/>
          </a:xfrm>
        </p:spPr>
        <p:txBody>
          <a:bodyPr wrap="square">
            <a:noAutofit/>
          </a:bodyPr>
          <a:lstStyle/>
          <a:p>
            <a:pPr lvl="0"/>
            <a:r>
              <a:rPr lang="en-US" b="1"/>
              <a:t>Exceptions: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D0287-E3F8-4F6F-BFFD-C7B06B3CC98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218960"/>
            <a:ext cx="8229600" cy="4911480"/>
          </a:xfrm>
        </p:spPr>
        <p:txBody>
          <a:bodyPr wrap="square"/>
          <a:lstStyle/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/>
              <a:t>Something excepted; an instance or case not conforming to the general rule.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/>
              <a:t>The Ark of the Covenant. (Exo. 25:10-14)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/>
              <a:t>David fetches the Ark. (2Sam. 6:3-7)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/>
              <a:t>Nadab and Abihu. (Lev. 10:1-2)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/>
              <a:t>Do we see an exception for ourselves when: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/>
              <a:t>We are to give of our means?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/>
              <a:t>We need to use our talents to serve God?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/>
              <a:t>We should be teaching the lost?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endParaRPr lang="en-US"/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8BC8E-1899-45D8-9696-88124F1C2A0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33520" y="277560"/>
            <a:ext cx="8153280" cy="865080"/>
          </a:xfrm>
        </p:spPr>
        <p:txBody>
          <a:bodyPr wrap="square">
            <a:noAutofit/>
          </a:bodyPr>
          <a:lstStyle/>
          <a:p>
            <a:pPr lvl="0"/>
            <a:r>
              <a:rPr lang="en-US" b="1"/>
              <a:t>Extensions: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38BE2-A636-4270-8C2B-DD79D6B6F24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 wrap="square"/>
          <a:lstStyle/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/>
              <a:t>An additional period of time given one to meet an obligation.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/>
              <a:t>It is appointed for men to die once, but after this the judgment. (Heb 9:27)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/>
              <a:t>Jesus described that day. (Matt 25:31-41)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/>
              <a:t>He keeps the records. (Rev. 20:12)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/>
              <a:t>We </a:t>
            </a:r>
            <a:r>
              <a:rPr lang="en-US" u="sng"/>
              <a:t>WILL</a:t>
            </a:r>
            <a:r>
              <a:rPr lang="en-US"/>
              <a:t> all confess Christ. (Rom. 14:11)</a:t>
            </a:r>
          </a:p>
          <a:p>
            <a:pPr lvl="0">
              <a:buClr>
                <a:srgbClr val="CC9900"/>
              </a:buClr>
              <a:buSzPct val="65000"/>
              <a:buFont typeface="Wingdings" pitchFamily="2"/>
              <a:buChar char=""/>
            </a:pPr>
            <a:r>
              <a:rPr lang="en-US"/>
              <a:t>Now is the day of salvation. (2Cor. 6:2)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922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257</Words>
  <Application>Microsoft Office PowerPoint</Application>
  <PresentationFormat>On-screen Show (4:3)</PresentationFormat>
  <Paragraphs>30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Garamond</vt:lpstr>
      <vt:lpstr>Wingdings</vt:lpstr>
      <vt:lpstr>2_Office Theme</vt:lpstr>
      <vt:lpstr>Default</vt:lpstr>
      <vt:lpstr>PowerPoint Presentation</vt:lpstr>
      <vt:lpstr>Loopholes, Exceptions and Extensions:</vt:lpstr>
      <vt:lpstr>Loopholes:</vt:lpstr>
      <vt:lpstr>Exceptions:</vt:lpstr>
      <vt:lpstr>Extensions: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28</cp:revision>
  <dcterms:created xsi:type="dcterms:W3CDTF">2008-03-16T18:22:36Z</dcterms:created>
  <dcterms:modified xsi:type="dcterms:W3CDTF">2020-08-10T13:48:59Z</dcterms:modified>
</cp:coreProperties>
</file>