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notesMasterIdLst>
    <p:notesMasterId r:id="rId16"/>
  </p:notesMasterIdLst>
  <p:sldIdLst>
    <p:sldId id="396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0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95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76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01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64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24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37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1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00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2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94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349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E3DD-9DFF-43C0-BD15-BFCA3A2CF41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3D2D5-0DA6-42EB-9052-AF186963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682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9E6B-2093-4782-9935-C6402A06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2. Ezra - Seek the Law, Do It,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 and Teach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D5B9-548D-40C9-BB97-CDEA5BB7F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5864915" cy="4215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Ezra had prepared his heart to seek the Law of the Lord, </a:t>
            </a:r>
            <a:br>
              <a:rPr lang="en-US" sz="3200" b="1" dirty="0"/>
            </a:br>
            <a:r>
              <a:rPr lang="en-US" sz="3200" b="1" dirty="0"/>
              <a:t>and to do it, </a:t>
            </a:r>
            <a:br>
              <a:rPr lang="en-US" sz="3200" b="1" dirty="0"/>
            </a:br>
            <a:r>
              <a:rPr lang="en-US" sz="3200" b="1" dirty="0"/>
              <a:t>and </a:t>
            </a:r>
            <a:r>
              <a:rPr lang="en-US" sz="3200" b="1" u="sng" dirty="0"/>
              <a:t>to teach</a:t>
            </a:r>
            <a:r>
              <a:rPr lang="en-US" sz="3200" b="1" dirty="0"/>
              <a:t> statutes and ordinances in Israel.” </a:t>
            </a:r>
          </a:p>
          <a:p>
            <a:pPr marL="0" indent="0">
              <a:buNone/>
            </a:pPr>
            <a:r>
              <a:rPr lang="en-US" sz="3200" b="1" dirty="0"/>
              <a:t>Ezra 7:10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4" descr="Open-bible – Devotions From The Bible">
            <a:extLst>
              <a:ext uri="{FF2B5EF4-FFF2-40B4-BE49-F238E27FC236}">
                <a16:creationId xmlns:a16="http://schemas.microsoft.com/office/drawing/2014/main" id="{9554D565-5FB8-4D46-BD37-58AB4AC0C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35" y="4355300"/>
            <a:ext cx="3309316" cy="210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531405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9E6B-2093-4782-9935-C6402A06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3. Daniel - Do Not Defile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D5B9-548D-40C9-BB97-CDEA5BB7F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“But Daniel purposed in his heart that he would not defile himself with the portion of the king’s delicacies, nor with the wine which he drank; therefore he requested of the chief of the eunuchs that he might not defile himself.” </a:t>
            </a:r>
          </a:p>
          <a:p>
            <a:pPr marL="0" indent="0">
              <a:buNone/>
            </a:pPr>
            <a:r>
              <a:rPr lang="en-US" sz="3200" b="1" dirty="0"/>
              <a:t>Daniel 1:8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4" descr="Open-bible – Devotions From The Bible">
            <a:extLst>
              <a:ext uri="{FF2B5EF4-FFF2-40B4-BE49-F238E27FC236}">
                <a16:creationId xmlns:a16="http://schemas.microsoft.com/office/drawing/2014/main" id="{68555BFB-599C-4E60-9585-91A7D10DE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35" y="4355300"/>
            <a:ext cx="3309316" cy="210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987309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32124BF-7E17-4BC3-BC4B-2DD83F6CA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rgbClr val="FFFFFF"/>
                </a:solidFill>
                <a:latin typeface="+mn-lt"/>
              </a:rPr>
              <a:t>Setting Yourself Up for Spiritual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D620E-925D-475B-A0A1-B2DA36CB5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677" y="2494450"/>
            <a:ext cx="3275701" cy="387984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Seek a personal relationship with God.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Learn God’s word, do it, and teach it.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Turn away from sin. </a:t>
            </a:r>
          </a:p>
        </p:txBody>
      </p:sp>
      <p:pic>
        <p:nvPicPr>
          <p:cNvPr id="4" name="Picture 2" descr="8 factors that influence your company's future success - The ...">
            <a:extLst>
              <a:ext uri="{FF2B5EF4-FFF2-40B4-BE49-F238E27FC236}">
                <a16:creationId xmlns:a16="http://schemas.microsoft.com/office/drawing/2014/main" id="{7B24CD82-41AC-4F7D-9752-48995E7174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40" t="-212" r="7702" b="211"/>
          <a:stretch/>
        </p:blipFill>
        <p:spPr bwMode="auto">
          <a:xfrm>
            <a:off x="4574169" y="2651400"/>
            <a:ext cx="3601803" cy="356337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90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922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0030" y="4892040"/>
            <a:ext cx="8661654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061EA9-7808-4036-A54A-F40B98CBA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014" y="5091762"/>
            <a:ext cx="5613590" cy="12645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Setting Yourself Up for Spiritual Success</a:t>
            </a:r>
          </a:p>
        </p:txBody>
      </p:sp>
      <p:pic>
        <p:nvPicPr>
          <p:cNvPr id="1026" name="Picture 2" descr="8 factors that influence your company's future success - The ...">
            <a:extLst>
              <a:ext uri="{FF2B5EF4-FFF2-40B4-BE49-F238E27FC236}">
                <a16:creationId xmlns:a16="http://schemas.microsoft.com/office/drawing/2014/main" id="{4B014DE7-D54A-42F7-92F1-3EDCBB84E7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" r="-1" b="8297"/>
          <a:stretch/>
        </p:blipFill>
        <p:spPr bwMode="auto">
          <a:xfrm>
            <a:off x="240030" y="293535"/>
            <a:ext cx="8661654" cy="4462272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024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9E6B-2093-4782-9935-C6402A06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1. Josiah - Seek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D5B9-548D-40C9-BB97-CDEA5BB7F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5303"/>
            <a:ext cx="7886700" cy="4321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in the eighth year of his reign, while he was still young, he began to seek the God of his father David…” </a:t>
            </a:r>
          </a:p>
          <a:p>
            <a:pPr marL="0" indent="0">
              <a:buNone/>
            </a:pPr>
            <a:r>
              <a:rPr lang="en-US" sz="3200" b="1" dirty="0"/>
              <a:t>2 Chronicles 34:3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6" name="Picture 4" descr="Open-bible – Devotions From The Bible">
            <a:extLst>
              <a:ext uri="{FF2B5EF4-FFF2-40B4-BE49-F238E27FC236}">
                <a16:creationId xmlns:a16="http://schemas.microsoft.com/office/drawing/2014/main" id="{69A4A95D-7C45-416E-AD32-F4D958FA2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35" y="4355300"/>
            <a:ext cx="3309316" cy="210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601738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9E6B-2093-4782-9935-C6402A06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1. Josiah - Seek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D5B9-548D-40C9-BB97-CDEA5BB7F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“As for you, my son Solomon, </a:t>
            </a:r>
            <a:r>
              <a:rPr lang="en-US" sz="3000" b="1" u="sng" dirty="0"/>
              <a:t>know</a:t>
            </a:r>
            <a:r>
              <a:rPr lang="en-US" sz="3000" b="1" dirty="0"/>
              <a:t> the God of your father, and </a:t>
            </a:r>
            <a:r>
              <a:rPr lang="en-US" sz="3000" b="1" u="sng" dirty="0"/>
              <a:t>serve Him</a:t>
            </a:r>
            <a:r>
              <a:rPr lang="en-US" sz="3000" b="1" dirty="0"/>
              <a:t> with a </a:t>
            </a:r>
            <a:r>
              <a:rPr lang="en-US" sz="3000" b="1" u="sng" dirty="0"/>
              <a:t>loyal heart </a:t>
            </a:r>
            <a:r>
              <a:rPr lang="en-US" sz="3000" b="1" dirty="0"/>
              <a:t>and with a </a:t>
            </a:r>
            <a:r>
              <a:rPr lang="en-US" sz="3000" b="1" u="sng" dirty="0"/>
              <a:t>willing mind</a:t>
            </a:r>
            <a:r>
              <a:rPr lang="en-US" sz="3000" b="1" dirty="0"/>
              <a:t>; for the Lord searches all hearts and understands all the intent of the thoughts. If you </a:t>
            </a:r>
            <a:r>
              <a:rPr lang="en-US" sz="3000" b="1" u="sng" dirty="0"/>
              <a:t>seek Him</a:t>
            </a:r>
            <a:r>
              <a:rPr lang="en-US" sz="3000" b="1" dirty="0"/>
              <a:t>, He will be found by you; but if you </a:t>
            </a:r>
            <a:r>
              <a:rPr lang="en-US" sz="3000" b="1" u="sng" dirty="0"/>
              <a:t>forsake Him</a:t>
            </a:r>
            <a:r>
              <a:rPr lang="en-US" sz="3000" b="1" dirty="0"/>
              <a:t>, He will cast you off forever.” </a:t>
            </a:r>
          </a:p>
          <a:p>
            <a:pPr marL="0" indent="0">
              <a:buNone/>
            </a:pPr>
            <a:r>
              <a:rPr lang="en-US" sz="3000" b="1" dirty="0"/>
              <a:t>1 Chronicles 28:9</a:t>
            </a:r>
          </a:p>
          <a:p>
            <a:pPr marL="0" indent="0">
              <a:buNone/>
            </a:pPr>
            <a:endParaRPr lang="en-US" sz="3000" b="1" dirty="0"/>
          </a:p>
        </p:txBody>
      </p:sp>
      <p:pic>
        <p:nvPicPr>
          <p:cNvPr id="6" name="Picture 4" descr="Open-bible – Devotions From The Bible">
            <a:extLst>
              <a:ext uri="{FF2B5EF4-FFF2-40B4-BE49-F238E27FC236}">
                <a16:creationId xmlns:a16="http://schemas.microsoft.com/office/drawing/2014/main" id="{69A4A95D-7C45-416E-AD32-F4D958FA2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35" y="4355300"/>
            <a:ext cx="3309316" cy="210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405190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9E6B-2093-4782-9935-C6402A06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1. Josiah - Seek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D5B9-548D-40C9-BB97-CDEA5BB7F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“Thus King Rehoboam strengthened himself in Jerusalem and reigned. Now Rehoboam was forty-one years old when he became king; and he reigned seventeen years in Jerusalem…, </a:t>
            </a:r>
            <a:br>
              <a:rPr lang="en-US" sz="3000" b="1" dirty="0"/>
            </a:br>
            <a:r>
              <a:rPr lang="en-US" sz="3000" b="1" dirty="0"/>
              <a:t>And </a:t>
            </a:r>
            <a:r>
              <a:rPr lang="en-US" sz="3000" b="1" u="sng" dirty="0"/>
              <a:t>he did evil, because he did not prepare his heart to seek the Lord</a:t>
            </a:r>
            <a:r>
              <a:rPr lang="en-US" sz="3000" b="1" dirty="0"/>
              <a:t>.” </a:t>
            </a:r>
          </a:p>
          <a:p>
            <a:pPr marL="0" indent="0">
              <a:buNone/>
            </a:pPr>
            <a:r>
              <a:rPr lang="en-US" sz="3000" b="1" dirty="0"/>
              <a:t>2 Chronicles 12:13-14</a:t>
            </a:r>
          </a:p>
          <a:p>
            <a:pPr marL="0" indent="0">
              <a:buNone/>
            </a:pPr>
            <a:endParaRPr lang="en-US" sz="3000" b="1" dirty="0"/>
          </a:p>
        </p:txBody>
      </p:sp>
      <p:pic>
        <p:nvPicPr>
          <p:cNvPr id="6" name="Picture 4" descr="Open-bible – Devotions From The Bible">
            <a:extLst>
              <a:ext uri="{FF2B5EF4-FFF2-40B4-BE49-F238E27FC236}">
                <a16:creationId xmlns:a16="http://schemas.microsoft.com/office/drawing/2014/main" id="{69A4A95D-7C45-416E-AD32-F4D958FA2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35" y="4355300"/>
            <a:ext cx="3309316" cy="210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179226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9E6B-2093-4782-9935-C6402A06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2. Ezra - Seek the Law, Do It,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 and Teach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D5B9-548D-40C9-BB97-CDEA5BB7F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5864915" cy="4215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Ezra had prepared his heart to seek the Law of the Lord, </a:t>
            </a:r>
            <a:br>
              <a:rPr lang="en-US" sz="3200" b="1" dirty="0"/>
            </a:br>
            <a:r>
              <a:rPr lang="en-US" sz="3200" b="1" dirty="0"/>
              <a:t>and to do it, </a:t>
            </a:r>
            <a:br>
              <a:rPr lang="en-US" sz="3200" b="1" dirty="0"/>
            </a:br>
            <a:r>
              <a:rPr lang="en-US" sz="3200" b="1" dirty="0"/>
              <a:t>and to teach statutes and ordinances in Israel.” </a:t>
            </a:r>
          </a:p>
          <a:p>
            <a:pPr marL="0" indent="0">
              <a:buNone/>
            </a:pPr>
            <a:r>
              <a:rPr lang="en-US" sz="3200" b="1" dirty="0"/>
              <a:t>Ezra 7:10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4" descr="Open-bible – Devotions From The Bible">
            <a:extLst>
              <a:ext uri="{FF2B5EF4-FFF2-40B4-BE49-F238E27FC236}">
                <a16:creationId xmlns:a16="http://schemas.microsoft.com/office/drawing/2014/main" id="{9554D565-5FB8-4D46-BD37-58AB4AC0C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35" y="4355300"/>
            <a:ext cx="3309316" cy="210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432515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9E6B-2093-4782-9935-C6402A06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2. Ezra - Seek the Law, Do It,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 and Teach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D5B9-548D-40C9-BB97-CDEA5BB7F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5864915" cy="4215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Ezra had </a:t>
            </a:r>
            <a:r>
              <a:rPr lang="en-US" sz="3200" b="1" u="sng" dirty="0"/>
              <a:t>prepared his heart </a:t>
            </a:r>
            <a:r>
              <a:rPr lang="en-US" sz="3200" b="1" dirty="0"/>
              <a:t>to seek the Law of the Lord, </a:t>
            </a:r>
            <a:br>
              <a:rPr lang="en-US" sz="3200" b="1" dirty="0"/>
            </a:br>
            <a:r>
              <a:rPr lang="en-US" sz="3200" b="1" dirty="0"/>
              <a:t>and to do it, </a:t>
            </a:r>
            <a:br>
              <a:rPr lang="en-US" sz="3200" b="1" dirty="0"/>
            </a:br>
            <a:r>
              <a:rPr lang="en-US" sz="3200" b="1" dirty="0"/>
              <a:t>and to teach statutes and ordinances in Israel.” </a:t>
            </a:r>
          </a:p>
          <a:p>
            <a:pPr marL="0" indent="0">
              <a:buNone/>
            </a:pPr>
            <a:r>
              <a:rPr lang="en-US" sz="3200" b="1" dirty="0"/>
              <a:t>Ezra 7:10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4" descr="Open-bible – Devotions From The Bible">
            <a:extLst>
              <a:ext uri="{FF2B5EF4-FFF2-40B4-BE49-F238E27FC236}">
                <a16:creationId xmlns:a16="http://schemas.microsoft.com/office/drawing/2014/main" id="{9554D565-5FB8-4D46-BD37-58AB4AC0C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35" y="4355300"/>
            <a:ext cx="3309316" cy="210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580910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9E6B-2093-4782-9935-C6402A06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2. Ezra - Seek the Law, Do It,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 and Teach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D5B9-548D-40C9-BB97-CDEA5BB7F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5864915" cy="4215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Ezra had prepared his heart </a:t>
            </a:r>
            <a:r>
              <a:rPr lang="en-US" sz="3200" b="1" u="sng" dirty="0"/>
              <a:t>to seek the Law of the Lord</a:t>
            </a:r>
            <a:r>
              <a:rPr lang="en-US" sz="3200" b="1" dirty="0"/>
              <a:t>, </a:t>
            </a:r>
            <a:br>
              <a:rPr lang="en-US" sz="3200" b="1" dirty="0"/>
            </a:br>
            <a:r>
              <a:rPr lang="en-US" sz="3200" b="1" dirty="0"/>
              <a:t>and to do it, </a:t>
            </a:r>
            <a:br>
              <a:rPr lang="en-US" sz="3200" b="1" dirty="0"/>
            </a:br>
            <a:r>
              <a:rPr lang="en-US" sz="3200" b="1" dirty="0"/>
              <a:t>and to teach statutes and ordinances in Israel.” </a:t>
            </a:r>
          </a:p>
          <a:p>
            <a:pPr marL="0" indent="0">
              <a:buNone/>
            </a:pPr>
            <a:r>
              <a:rPr lang="en-US" sz="3200" b="1" dirty="0"/>
              <a:t>Ezra 7:10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4" descr="Open-bible – Devotions From The Bible">
            <a:extLst>
              <a:ext uri="{FF2B5EF4-FFF2-40B4-BE49-F238E27FC236}">
                <a16:creationId xmlns:a16="http://schemas.microsoft.com/office/drawing/2014/main" id="{9554D565-5FB8-4D46-BD37-58AB4AC0C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35" y="4355300"/>
            <a:ext cx="3309316" cy="210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650572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9E6B-2093-4782-9935-C6402A06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2. Ezra - Seek the Law, Do It,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 and Teach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D5B9-548D-40C9-BB97-CDEA5BB7F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5864915" cy="4215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Ezra had prepared his heart to seek the Law of the Lord, </a:t>
            </a:r>
            <a:br>
              <a:rPr lang="en-US" sz="3200" b="1" dirty="0"/>
            </a:br>
            <a:r>
              <a:rPr lang="en-US" sz="3200" b="1" dirty="0"/>
              <a:t>and </a:t>
            </a:r>
            <a:r>
              <a:rPr lang="en-US" sz="3200" b="1" u="sng" dirty="0"/>
              <a:t>to do it</a:t>
            </a:r>
            <a:r>
              <a:rPr lang="en-US" sz="3200" b="1" dirty="0"/>
              <a:t>, </a:t>
            </a:r>
            <a:br>
              <a:rPr lang="en-US" sz="3200" b="1" dirty="0"/>
            </a:br>
            <a:r>
              <a:rPr lang="en-US" sz="3200" b="1" dirty="0"/>
              <a:t>and to teach statutes and ordinances in Israel.” </a:t>
            </a:r>
          </a:p>
          <a:p>
            <a:pPr marL="0" indent="0">
              <a:buNone/>
            </a:pPr>
            <a:r>
              <a:rPr lang="en-US" sz="3200" b="1" dirty="0"/>
              <a:t>Ezra 7:10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4" descr="Open-bible – Devotions From The Bible">
            <a:extLst>
              <a:ext uri="{FF2B5EF4-FFF2-40B4-BE49-F238E27FC236}">
                <a16:creationId xmlns:a16="http://schemas.microsoft.com/office/drawing/2014/main" id="{9554D565-5FB8-4D46-BD37-58AB4AC0C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35" y="4355300"/>
            <a:ext cx="3309316" cy="210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764674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509</Words>
  <Application>Microsoft Office PowerPoint</Application>
  <PresentationFormat>On-screen Show (4:3)</PresentationFormat>
  <Paragraphs>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Setting Yourself Up for Spiritual Success</vt:lpstr>
      <vt:lpstr>1. Josiah - Seek the Lord</vt:lpstr>
      <vt:lpstr>1. Josiah - Seek the Lord</vt:lpstr>
      <vt:lpstr>1. Josiah - Seek the Lord</vt:lpstr>
      <vt:lpstr>2. Ezra - Seek the Law, Do It,  and Teach It</vt:lpstr>
      <vt:lpstr>2. Ezra - Seek the Law, Do It,  and Teach It</vt:lpstr>
      <vt:lpstr>2. Ezra - Seek the Law, Do It,  and Teach It</vt:lpstr>
      <vt:lpstr>2. Ezra - Seek the Law, Do It,  and Teach It</vt:lpstr>
      <vt:lpstr>2. Ezra - Seek the Law, Do It,  and Teach It</vt:lpstr>
      <vt:lpstr>3. Daniel - Do Not Defile Yourself</vt:lpstr>
      <vt:lpstr>Setting Yourself Up for Spiritual Success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26</cp:revision>
  <dcterms:created xsi:type="dcterms:W3CDTF">2008-03-16T18:22:36Z</dcterms:created>
  <dcterms:modified xsi:type="dcterms:W3CDTF">2020-08-03T14:52:45Z</dcterms:modified>
</cp:coreProperties>
</file>