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</p:sldMasterIdLst>
  <p:notesMasterIdLst>
    <p:notesMasterId r:id="rId9"/>
  </p:notesMasterIdLst>
  <p:sldIdLst>
    <p:sldId id="390" r:id="rId3"/>
    <p:sldId id="391" r:id="rId4"/>
    <p:sldId id="392" r:id="rId5"/>
    <p:sldId id="393" r:id="rId6"/>
    <p:sldId id="394" r:id="rId7"/>
    <p:sldId id="3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4" d="100"/>
          <a:sy n="64" d="100"/>
        </p:scale>
        <p:origin x="72" y="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19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02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77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1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28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41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5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9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37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B197-D0B2-40FC-8CE1-5925B1B8D4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1DA0-87E4-4BC0-A2CD-6DBA1E2F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71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B197-D0B2-40FC-8CE1-5925B1B8D4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1DA0-87E4-4BC0-A2CD-6DBA1E2F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79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B197-D0B2-40FC-8CE1-5925B1B8D4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1DA0-87E4-4BC0-A2CD-6DBA1E2F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80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B197-D0B2-40FC-8CE1-5925B1B8D4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1DA0-87E4-4BC0-A2CD-6DBA1E2F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03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B197-D0B2-40FC-8CE1-5925B1B8D4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1DA0-87E4-4BC0-A2CD-6DBA1E2F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43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B197-D0B2-40FC-8CE1-5925B1B8D4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1DA0-87E4-4BC0-A2CD-6DBA1E2F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27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B197-D0B2-40FC-8CE1-5925B1B8D4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1DA0-87E4-4BC0-A2CD-6DBA1E2F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260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B197-D0B2-40FC-8CE1-5925B1B8D4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1DA0-87E4-4BC0-A2CD-6DBA1E2F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9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05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B197-D0B2-40FC-8CE1-5925B1B8D4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1DA0-87E4-4BC0-A2CD-6DBA1E2F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83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B197-D0B2-40FC-8CE1-5925B1B8D4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1DA0-87E4-4BC0-A2CD-6DBA1E2F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277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B197-D0B2-40FC-8CE1-5925B1B8D4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11DA0-87E4-4BC0-A2CD-6DBA1E2F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8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6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8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8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4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6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0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320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B197-D0B2-40FC-8CE1-5925B1B8D4FA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11DA0-87E4-4BC0-A2CD-6DBA1E2F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8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85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94C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794C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5209AE2-A28A-4DD0-9D46-10D5DBA0D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485" y="4277357"/>
            <a:ext cx="7475220" cy="149084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+mn-lt"/>
              </a:rPr>
              <a:t>Strangers and Pilgrims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AFB9E-29BD-4286-AC17-FEEBEC3133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2147" y="5812741"/>
            <a:ext cx="6575895" cy="627815"/>
          </a:xfrm>
        </p:spPr>
        <p:txBody>
          <a:bodyPr>
            <a:normAutofit/>
          </a:bodyPr>
          <a:lstStyle/>
          <a:p>
            <a:r>
              <a:rPr lang="en-US" sz="3200" b="1" dirty="0"/>
              <a:t>Hebrews 11:13-16</a:t>
            </a:r>
          </a:p>
        </p:txBody>
      </p:sp>
      <p:pic>
        <p:nvPicPr>
          <p:cNvPr id="5" name="Picture 4" descr="A close up of a desert&#10;&#10;Description automatically generated">
            <a:extLst>
              <a:ext uri="{FF2B5EF4-FFF2-40B4-BE49-F238E27FC236}">
                <a16:creationId xmlns:a16="http://schemas.microsoft.com/office/drawing/2014/main" id="{E85E9684-B893-4F4C-A004-F5360100A0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77" r="2" b="1582"/>
          <a:stretch/>
        </p:blipFill>
        <p:spPr>
          <a:xfrm>
            <a:off x="182880" y="256540"/>
            <a:ext cx="877824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09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C49BB-D971-49A0-B0CE-203A7642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What Are Strangers and Pilgrims?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60123-D6A0-41F0-BBCE-75AA5B7C3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Stranger</a:t>
            </a:r>
            <a:r>
              <a:rPr lang="en-US" b="1" dirty="0"/>
              <a:t>: a person who is out of his own country; one who is living in a foreign land. </a:t>
            </a:r>
          </a:p>
          <a:p>
            <a:endParaRPr lang="en-US" sz="800" dirty="0"/>
          </a:p>
          <a:p>
            <a:r>
              <a:rPr lang="en-US" b="1" u="sng" dirty="0"/>
              <a:t>Pilgrim</a:t>
            </a:r>
            <a:r>
              <a:rPr lang="en-US" b="1" dirty="0"/>
              <a:t>: a person who lives among a people who are not his own without the rights of citizenship and without seeking a permanent residence. </a:t>
            </a:r>
          </a:p>
          <a:p>
            <a:pPr lvl="1"/>
            <a:r>
              <a:rPr lang="en-US" sz="2800" b="1" dirty="0"/>
              <a:t>One who is sojourning in a place only for a time. </a:t>
            </a:r>
          </a:p>
          <a:p>
            <a:pPr lvl="1"/>
            <a:r>
              <a:rPr lang="en-US" sz="2800" b="1" dirty="0"/>
              <a:t>A traveler with a destination.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04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68F33-E2CC-4DAA-BB3B-D34158397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What Makes Us Strangers and Pilgrims?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1C96E-52DE-4C1F-876B-1005F5A20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We have been called out of this world and made citizens of a heavenly kingdom. </a:t>
            </a:r>
          </a:p>
          <a:p>
            <a:pPr lvl="1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Col. 1:13; Phil. 3:20</a:t>
            </a:r>
          </a:p>
          <a:p>
            <a:pPr lvl="1"/>
            <a:endParaRPr lang="en-US" sz="800" b="1" dirty="0"/>
          </a:p>
          <a:p>
            <a:r>
              <a:rPr lang="en-US" b="1" dirty="0"/>
              <a:t>We are following One the world has rejected. </a:t>
            </a:r>
          </a:p>
          <a:p>
            <a:pPr lvl="1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John 15:18-21</a:t>
            </a:r>
          </a:p>
          <a:p>
            <a:pPr lvl="1"/>
            <a:endParaRPr lang="en-US" sz="800" b="1" dirty="0"/>
          </a:p>
          <a:p>
            <a:r>
              <a:rPr lang="en-US" b="1" dirty="0"/>
              <a:t>We no longer think like the world. </a:t>
            </a:r>
          </a:p>
          <a:p>
            <a:pPr lvl="1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Romans 12:1-2</a:t>
            </a:r>
          </a:p>
        </p:txBody>
      </p:sp>
    </p:spTree>
    <p:extLst>
      <p:ext uri="{BB962C8B-B14F-4D97-AF65-F5344CB8AC3E}">
        <p14:creationId xmlns:p14="http://schemas.microsoft.com/office/powerpoint/2010/main" val="205115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68F33-E2CC-4DAA-BB3B-D34158397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9886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How To Live Like Strangers and Pilgrims in This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1C96E-52DE-4C1F-876B-1005F5A20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2860"/>
            <a:ext cx="7886700" cy="48004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Trusting in God’s Promises</a:t>
            </a:r>
          </a:p>
          <a:p>
            <a:pPr lvl="1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Heb. 11:13; 2 Tim. 1:12</a:t>
            </a: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Obeying God’s Instructions </a:t>
            </a:r>
          </a:p>
          <a:p>
            <a:pPr lvl="1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Heb. 11:8</a:t>
            </a: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Coming Out From the World </a:t>
            </a:r>
          </a:p>
          <a:p>
            <a:pPr lvl="1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1 Peter 1:15-17; 2:11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Delaying Gratification </a:t>
            </a:r>
          </a:p>
          <a:p>
            <a:pPr lvl="1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Heb. 11:25; 12:15-17</a:t>
            </a: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Commitment - Seeing it Through to the End </a:t>
            </a:r>
          </a:p>
          <a:p>
            <a:pPr lvl="1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Heb. 11:13, 15; 2 Tim. 4:7-8 </a:t>
            </a:r>
          </a:p>
          <a:p>
            <a:pPr lvl="1"/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40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10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196</Words>
  <Application>Microsoft Office PowerPoint</Application>
  <PresentationFormat>On-screen Show (4:3)</PresentationFormat>
  <Paragraphs>34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Strangers and Pilgrims</vt:lpstr>
      <vt:lpstr>What Are Strangers and Pilgrims?</vt:lpstr>
      <vt:lpstr>What Makes Us Strangers and Pilgrims?</vt:lpstr>
      <vt:lpstr>How To Live Like Strangers and Pilgrims in This World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15</cp:revision>
  <dcterms:created xsi:type="dcterms:W3CDTF">2008-03-16T18:22:36Z</dcterms:created>
  <dcterms:modified xsi:type="dcterms:W3CDTF">2020-06-08T13:38:09Z</dcterms:modified>
</cp:coreProperties>
</file>