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6" r:id="rId4"/>
    <p:sldId id="262" r:id="rId5"/>
    <p:sldId id="264" r:id="rId6"/>
    <p:sldId id="265" r:id="rId7"/>
    <p:sldId id="267" r:id="rId8"/>
    <p:sldId id="269" r:id="rId9"/>
    <p:sldId id="263" r:id="rId10"/>
    <p:sldId id="25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99406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2448717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260388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704908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549169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3177598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F40D76-846B-4A68-B704-C0D6256F187C}"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4116724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F40D76-846B-4A68-B704-C0D6256F187C}" type="datetimeFigureOut">
              <a:rPr lang="en-US" smtClean="0"/>
              <a:t>5/30/2020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827569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F40D76-846B-4A68-B704-C0D6256F187C}" type="datetimeFigureOut">
              <a:rPr lang="en-US" smtClean="0"/>
              <a:t>5/30/2020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39465350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40D76-846B-4A68-B704-C0D6256F187C}" type="datetimeFigureOut">
              <a:rPr lang="en-US" smtClean="0"/>
              <a:t>5/30/2020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2586289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F40D76-846B-4A68-B704-C0D6256F187C}"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03344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32926062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F40D76-846B-4A68-B704-C0D6256F187C}"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928509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4962093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397175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F40D76-846B-4A68-B704-C0D6256F187C}"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969116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F40D76-846B-4A68-B704-C0D6256F187C}"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25568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F40D76-846B-4A68-B704-C0D6256F187C}" type="datetimeFigureOut">
              <a:rPr lang="en-US" smtClean="0"/>
              <a:t>5/30/2020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95057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F40D76-846B-4A68-B704-C0D6256F187C}" type="datetimeFigureOut">
              <a:rPr lang="en-US" smtClean="0"/>
              <a:t>5/30/2020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277315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40D76-846B-4A68-B704-C0D6256F187C}" type="datetimeFigureOut">
              <a:rPr lang="en-US" smtClean="0"/>
              <a:t>5/30/2020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378237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F40D76-846B-4A68-B704-C0D6256F187C}"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2448440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F40D76-846B-4A68-B704-C0D6256F187C}"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BF5BE-CD25-4FA0-80D9-0C260816A85B}" type="slidenum">
              <a:rPr lang="en-US" smtClean="0"/>
              <a:t>‹#›</a:t>
            </a:fld>
            <a:endParaRPr lang="en-US"/>
          </a:p>
        </p:txBody>
      </p:sp>
    </p:spTree>
    <p:extLst>
      <p:ext uri="{BB962C8B-B14F-4D97-AF65-F5344CB8AC3E}">
        <p14:creationId xmlns:p14="http://schemas.microsoft.com/office/powerpoint/2010/main" val="1651697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40D76-846B-4A68-B704-C0D6256F187C}" type="datetimeFigureOut">
              <a:rPr lang="en-US" smtClean="0"/>
              <a:t>5/30/2020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BF5BE-CD25-4FA0-80D9-0C260816A85B}" type="slidenum">
              <a:rPr lang="en-US" smtClean="0"/>
              <a:t>‹#›</a:t>
            </a:fld>
            <a:endParaRPr lang="en-US"/>
          </a:p>
        </p:txBody>
      </p:sp>
    </p:spTree>
    <p:extLst>
      <p:ext uri="{BB962C8B-B14F-4D97-AF65-F5344CB8AC3E}">
        <p14:creationId xmlns:p14="http://schemas.microsoft.com/office/powerpoint/2010/main" val="7711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40D76-846B-4A68-B704-C0D6256F187C}" type="datetimeFigureOut">
              <a:rPr lang="en-US" smtClean="0"/>
              <a:t>5/30/2020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BF5BE-CD25-4FA0-80D9-0C260816A85B}" type="slidenum">
              <a:rPr lang="en-US" smtClean="0"/>
              <a:t>‹#›</a:t>
            </a:fld>
            <a:endParaRPr lang="en-US"/>
          </a:p>
        </p:txBody>
      </p:sp>
    </p:spTree>
    <p:extLst>
      <p:ext uri="{BB962C8B-B14F-4D97-AF65-F5344CB8AC3E}">
        <p14:creationId xmlns:p14="http://schemas.microsoft.com/office/powerpoint/2010/main" val="243671174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088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7F217FB-9F37-4A62-87F5-8F08C205F245}"/>
              </a:ext>
            </a:extLst>
          </p:cNvPr>
          <p:cNvSpPr>
            <a:spLocks noGrp="1"/>
          </p:cNvSpPr>
          <p:nvPr>
            <p:ph type="subTitle" idx="1"/>
          </p:nvPr>
        </p:nvSpPr>
        <p:spPr>
          <a:xfrm>
            <a:off x="1143000" y="4200938"/>
            <a:ext cx="6858000" cy="1056861"/>
          </a:xfrm>
        </p:spPr>
        <p:txBody>
          <a:bodyPr>
            <a:normAutofit/>
          </a:bodyPr>
          <a:lstStyle/>
          <a:p>
            <a:r>
              <a:rPr lang="en-US" sz="3600" dirty="0"/>
              <a:t>Luke 8:4-15</a:t>
            </a:r>
          </a:p>
        </p:txBody>
      </p:sp>
      <p:pic>
        <p:nvPicPr>
          <p:cNvPr id="5" name="Picture 4" descr="A picture containing drawing, sign, room&#10;&#10;Description automatically generated">
            <a:extLst>
              <a:ext uri="{FF2B5EF4-FFF2-40B4-BE49-F238E27FC236}">
                <a16:creationId xmlns:a16="http://schemas.microsoft.com/office/drawing/2014/main" id="{D5B53031-8BEA-4648-8F06-C0AEB16914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692" y="983643"/>
            <a:ext cx="7214616" cy="2849880"/>
          </a:xfrm>
          <a:prstGeom prst="rect">
            <a:avLst/>
          </a:prstGeom>
        </p:spPr>
      </p:pic>
    </p:spTree>
    <p:extLst>
      <p:ext uri="{BB962C8B-B14F-4D97-AF65-F5344CB8AC3E}">
        <p14:creationId xmlns:p14="http://schemas.microsoft.com/office/powerpoint/2010/main" val="41070413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7F217FB-9F37-4A62-87F5-8F08C205F245}"/>
              </a:ext>
            </a:extLst>
          </p:cNvPr>
          <p:cNvSpPr>
            <a:spLocks noGrp="1"/>
          </p:cNvSpPr>
          <p:nvPr>
            <p:ph type="subTitle" idx="1"/>
          </p:nvPr>
        </p:nvSpPr>
        <p:spPr>
          <a:xfrm>
            <a:off x="1143000" y="4200938"/>
            <a:ext cx="6858000" cy="1056861"/>
          </a:xfrm>
        </p:spPr>
        <p:txBody>
          <a:bodyPr>
            <a:normAutofit/>
          </a:bodyPr>
          <a:lstStyle/>
          <a:p>
            <a:r>
              <a:rPr lang="en-US" sz="3600" dirty="0"/>
              <a:t>Luke 8:4-15</a:t>
            </a:r>
          </a:p>
        </p:txBody>
      </p:sp>
      <p:pic>
        <p:nvPicPr>
          <p:cNvPr id="5" name="Picture 4" descr="A picture containing drawing, sign, room&#10;&#10;Description automatically generated">
            <a:extLst>
              <a:ext uri="{FF2B5EF4-FFF2-40B4-BE49-F238E27FC236}">
                <a16:creationId xmlns:a16="http://schemas.microsoft.com/office/drawing/2014/main" id="{D5B53031-8BEA-4648-8F06-C0AEB16914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692" y="983643"/>
            <a:ext cx="7214616" cy="2849880"/>
          </a:xfrm>
          <a:prstGeom prst="rect">
            <a:avLst/>
          </a:prstGeom>
        </p:spPr>
      </p:pic>
      <p:pic>
        <p:nvPicPr>
          <p:cNvPr id="7" name="Picture 6" descr="A close up of a sign&#10;&#10;Description automatically generated">
            <a:extLst>
              <a:ext uri="{FF2B5EF4-FFF2-40B4-BE49-F238E27FC236}">
                <a16:creationId xmlns:a16="http://schemas.microsoft.com/office/drawing/2014/main" id="{C3B665C5-1680-4B05-B207-847E32820F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54844"/>
            <a:ext cx="9144000" cy="3543300"/>
          </a:xfrm>
          <a:prstGeom prst="rect">
            <a:avLst/>
          </a:prstGeom>
        </p:spPr>
      </p:pic>
    </p:spTree>
    <p:extLst>
      <p:ext uri="{BB962C8B-B14F-4D97-AF65-F5344CB8AC3E}">
        <p14:creationId xmlns:p14="http://schemas.microsoft.com/office/powerpoint/2010/main" val="362418488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0FDA-FB48-4673-886A-6CBC52F486D1}"/>
              </a:ext>
            </a:extLst>
          </p:cNvPr>
          <p:cNvSpPr>
            <a:spLocks noGrp="1"/>
          </p:cNvSpPr>
          <p:nvPr>
            <p:ph type="title"/>
          </p:nvPr>
        </p:nvSpPr>
        <p:spPr/>
        <p:txBody>
          <a:bodyPr/>
          <a:lstStyle/>
          <a:p>
            <a:pPr algn="ctr"/>
            <a:r>
              <a:rPr lang="en-US" b="1" dirty="0">
                <a:latin typeface="+mn-lt"/>
              </a:rPr>
              <a:t>1. Everyone Is Going To Be Saved</a:t>
            </a:r>
          </a:p>
        </p:txBody>
      </p:sp>
      <p:sp>
        <p:nvSpPr>
          <p:cNvPr id="3" name="Content Placeholder 2">
            <a:extLst>
              <a:ext uri="{FF2B5EF4-FFF2-40B4-BE49-F238E27FC236}">
                <a16:creationId xmlns:a16="http://schemas.microsoft.com/office/drawing/2014/main" id="{E03551A5-DF9B-4C58-BB6E-53645495A2D8}"/>
              </a:ext>
            </a:extLst>
          </p:cNvPr>
          <p:cNvSpPr>
            <a:spLocks noGrp="1"/>
          </p:cNvSpPr>
          <p:nvPr>
            <p:ph idx="1"/>
          </p:nvPr>
        </p:nvSpPr>
        <p:spPr/>
        <p:txBody>
          <a:bodyPr/>
          <a:lstStyle/>
          <a:p>
            <a:pPr marL="0" indent="0">
              <a:buNone/>
            </a:pPr>
            <a:r>
              <a:rPr lang="en-US" b="1" dirty="0"/>
              <a:t>Now the parable is this: The seed is the word of God.  </a:t>
            </a:r>
          </a:p>
          <a:p>
            <a:pPr marL="0" indent="0">
              <a:buNone/>
            </a:pPr>
            <a:r>
              <a:rPr lang="en-US" b="1" dirty="0"/>
              <a:t>Those by the wayside are the ones who hear; then the devil comes and takes away the word out of their hearts, lest they should believe and be saved.</a:t>
            </a:r>
          </a:p>
          <a:p>
            <a:pPr marL="0" indent="0">
              <a:buNone/>
            </a:pPr>
            <a:r>
              <a:rPr lang="en-US" b="1" dirty="0"/>
              <a:t>Luke 8:11-12</a:t>
            </a:r>
          </a:p>
        </p:txBody>
      </p:sp>
      <p:pic>
        <p:nvPicPr>
          <p:cNvPr id="4" name="Picture 3" descr="A close up of a sign&#10;&#10;Description automatically generated">
            <a:extLst>
              <a:ext uri="{FF2B5EF4-FFF2-40B4-BE49-F238E27FC236}">
                <a16:creationId xmlns:a16="http://schemas.microsoft.com/office/drawing/2014/main" id="{ECDC14A1-164D-4D21-9604-CC5B9D2BD5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0586" y="4349749"/>
            <a:ext cx="4371975" cy="1962150"/>
          </a:xfrm>
          <a:prstGeom prst="rect">
            <a:avLst/>
          </a:prstGeom>
        </p:spPr>
      </p:pic>
    </p:spTree>
    <p:extLst>
      <p:ext uri="{BB962C8B-B14F-4D97-AF65-F5344CB8AC3E}">
        <p14:creationId xmlns:p14="http://schemas.microsoft.com/office/powerpoint/2010/main" val="27605775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0FDA-FB48-4673-886A-6CBC52F486D1}"/>
              </a:ext>
            </a:extLst>
          </p:cNvPr>
          <p:cNvSpPr>
            <a:spLocks noGrp="1"/>
          </p:cNvSpPr>
          <p:nvPr>
            <p:ph type="title"/>
          </p:nvPr>
        </p:nvSpPr>
        <p:spPr/>
        <p:txBody>
          <a:bodyPr/>
          <a:lstStyle/>
          <a:p>
            <a:pPr algn="ctr"/>
            <a:r>
              <a:rPr lang="en-US" b="1" dirty="0">
                <a:latin typeface="+mn-lt"/>
              </a:rPr>
              <a:t>2. The Christian Life Is Easy</a:t>
            </a:r>
          </a:p>
        </p:txBody>
      </p:sp>
      <p:sp>
        <p:nvSpPr>
          <p:cNvPr id="3" name="Content Placeholder 2">
            <a:extLst>
              <a:ext uri="{FF2B5EF4-FFF2-40B4-BE49-F238E27FC236}">
                <a16:creationId xmlns:a16="http://schemas.microsoft.com/office/drawing/2014/main" id="{E03551A5-DF9B-4C58-BB6E-53645495A2D8}"/>
              </a:ext>
            </a:extLst>
          </p:cNvPr>
          <p:cNvSpPr>
            <a:spLocks noGrp="1"/>
          </p:cNvSpPr>
          <p:nvPr>
            <p:ph idx="1"/>
          </p:nvPr>
        </p:nvSpPr>
        <p:spPr>
          <a:xfrm>
            <a:off x="628650" y="1825624"/>
            <a:ext cx="7886700" cy="4667249"/>
          </a:xfrm>
        </p:spPr>
        <p:txBody>
          <a:bodyPr>
            <a:normAutofit/>
          </a:bodyPr>
          <a:lstStyle/>
          <a:p>
            <a:pPr marL="0" indent="0">
              <a:buNone/>
            </a:pPr>
            <a:r>
              <a:rPr lang="en-US" b="1" dirty="0"/>
              <a:t>But the ones on the rock are those who, when they hear, receive the word with joy; and these have no root, who believe for a while and in time of temptation fall away.</a:t>
            </a:r>
          </a:p>
          <a:p>
            <a:pPr marL="0" indent="0">
              <a:buNone/>
            </a:pPr>
            <a:r>
              <a:rPr lang="en-US" b="1" dirty="0"/>
              <a:t>Luke 8:13 </a:t>
            </a:r>
          </a:p>
        </p:txBody>
      </p:sp>
      <p:pic>
        <p:nvPicPr>
          <p:cNvPr id="4" name="Picture 3" descr="A close up of a sign&#10;&#10;Description automatically generated">
            <a:extLst>
              <a:ext uri="{FF2B5EF4-FFF2-40B4-BE49-F238E27FC236}">
                <a16:creationId xmlns:a16="http://schemas.microsoft.com/office/drawing/2014/main" id="{F007775E-3B42-449E-BF83-0B05EB495A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0586" y="4349749"/>
            <a:ext cx="4371975" cy="1962150"/>
          </a:xfrm>
          <a:prstGeom prst="rect">
            <a:avLst/>
          </a:prstGeom>
        </p:spPr>
      </p:pic>
    </p:spTree>
    <p:extLst>
      <p:ext uri="{BB962C8B-B14F-4D97-AF65-F5344CB8AC3E}">
        <p14:creationId xmlns:p14="http://schemas.microsoft.com/office/powerpoint/2010/main" val="11863234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0FDA-FB48-4673-886A-6CBC52F486D1}"/>
              </a:ext>
            </a:extLst>
          </p:cNvPr>
          <p:cNvSpPr>
            <a:spLocks noGrp="1"/>
          </p:cNvSpPr>
          <p:nvPr>
            <p:ph type="title"/>
          </p:nvPr>
        </p:nvSpPr>
        <p:spPr/>
        <p:txBody>
          <a:bodyPr>
            <a:normAutofit/>
          </a:bodyPr>
          <a:lstStyle/>
          <a:p>
            <a:pPr algn="ctr"/>
            <a:r>
              <a:rPr lang="en-US" b="1" dirty="0">
                <a:latin typeface="+mn-lt"/>
              </a:rPr>
              <a:t>3. I Will Bear Fruit If </a:t>
            </a:r>
            <a:br>
              <a:rPr lang="en-US" b="1" dirty="0">
                <a:latin typeface="+mn-lt"/>
              </a:rPr>
            </a:br>
            <a:r>
              <a:rPr lang="en-US" b="1" dirty="0">
                <a:latin typeface="+mn-lt"/>
              </a:rPr>
              <a:t>I Will Just Stay Busy</a:t>
            </a:r>
          </a:p>
        </p:txBody>
      </p:sp>
      <p:sp>
        <p:nvSpPr>
          <p:cNvPr id="3" name="Content Placeholder 2">
            <a:extLst>
              <a:ext uri="{FF2B5EF4-FFF2-40B4-BE49-F238E27FC236}">
                <a16:creationId xmlns:a16="http://schemas.microsoft.com/office/drawing/2014/main" id="{E03551A5-DF9B-4C58-BB6E-53645495A2D8}"/>
              </a:ext>
            </a:extLst>
          </p:cNvPr>
          <p:cNvSpPr>
            <a:spLocks noGrp="1"/>
          </p:cNvSpPr>
          <p:nvPr>
            <p:ph idx="1"/>
          </p:nvPr>
        </p:nvSpPr>
        <p:spPr>
          <a:xfrm>
            <a:off x="628650" y="1974573"/>
            <a:ext cx="7886700" cy="4202389"/>
          </a:xfrm>
        </p:spPr>
        <p:txBody>
          <a:bodyPr/>
          <a:lstStyle/>
          <a:p>
            <a:pPr marL="0" indent="0">
              <a:buNone/>
            </a:pPr>
            <a:r>
              <a:rPr lang="en-US" b="1" dirty="0"/>
              <a:t>Now the ones that fell among thorns are those who, when they have heard, go out and are choked with cares, riches, and pleasures of life, and bring no fruit to maturity.</a:t>
            </a:r>
          </a:p>
          <a:p>
            <a:pPr marL="0" indent="0">
              <a:buNone/>
            </a:pPr>
            <a:r>
              <a:rPr lang="en-US" b="1" dirty="0"/>
              <a:t>Luke 8:14</a:t>
            </a:r>
          </a:p>
        </p:txBody>
      </p:sp>
      <p:pic>
        <p:nvPicPr>
          <p:cNvPr id="4" name="Picture 3" descr="A close up of a sign&#10;&#10;Description automatically generated">
            <a:extLst>
              <a:ext uri="{FF2B5EF4-FFF2-40B4-BE49-F238E27FC236}">
                <a16:creationId xmlns:a16="http://schemas.microsoft.com/office/drawing/2014/main" id="{3DBF0E8F-F67A-41A2-AD7E-4197F68B9A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0586" y="4349749"/>
            <a:ext cx="4371975" cy="1962150"/>
          </a:xfrm>
          <a:prstGeom prst="rect">
            <a:avLst/>
          </a:prstGeom>
        </p:spPr>
      </p:pic>
    </p:spTree>
    <p:extLst>
      <p:ext uri="{BB962C8B-B14F-4D97-AF65-F5344CB8AC3E}">
        <p14:creationId xmlns:p14="http://schemas.microsoft.com/office/powerpoint/2010/main" val="13180993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0FDA-FB48-4673-886A-6CBC52F486D1}"/>
              </a:ext>
            </a:extLst>
          </p:cNvPr>
          <p:cNvSpPr>
            <a:spLocks noGrp="1"/>
          </p:cNvSpPr>
          <p:nvPr>
            <p:ph type="title"/>
          </p:nvPr>
        </p:nvSpPr>
        <p:spPr/>
        <p:txBody>
          <a:bodyPr>
            <a:normAutofit/>
          </a:bodyPr>
          <a:lstStyle/>
          <a:p>
            <a:pPr algn="ctr"/>
            <a:r>
              <a:rPr lang="en-US" b="1" dirty="0">
                <a:latin typeface="+mn-lt"/>
              </a:rPr>
              <a:t>4. Motivation Doesn’t Matter</a:t>
            </a:r>
          </a:p>
        </p:txBody>
      </p:sp>
      <p:sp>
        <p:nvSpPr>
          <p:cNvPr id="3" name="Content Placeholder 2">
            <a:extLst>
              <a:ext uri="{FF2B5EF4-FFF2-40B4-BE49-F238E27FC236}">
                <a16:creationId xmlns:a16="http://schemas.microsoft.com/office/drawing/2014/main" id="{E03551A5-DF9B-4C58-BB6E-53645495A2D8}"/>
              </a:ext>
            </a:extLst>
          </p:cNvPr>
          <p:cNvSpPr>
            <a:spLocks noGrp="1"/>
          </p:cNvSpPr>
          <p:nvPr>
            <p:ph idx="1"/>
          </p:nvPr>
        </p:nvSpPr>
        <p:spPr/>
        <p:txBody>
          <a:bodyPr/>
          <a:lstStyle/>
          <a:p>
            <a:pPr marL="0" indent="0">
              <a:buNone/>
            </a:pPr>
            <a:r>
              <a:rPr lang="en-US" b="1" dirty="0"/>
              <a:t>But the ones that fell on the good ground are those who, having heard the word with a noble and good heart, keep it and bear fruit with patience.</a:t>
            </a:r>
          </a:p>
          <a:p>
            <a:pPr marL="0" indent="0">
              <a:buNone/>
            </a:pPr>
            <a:r>
              <a:rPr lang="en-US" b="1" dirty="0"/>
              <a:t>Luke 8:15</a:t>
            </a:r>
          </a:p>
        </p:txBody>
      </p:sp>
      <p:pic>
        <p:nvPicPr>
          <p:cNvPr id="4" name="Picture 3" descr="A close up of a sign&#10;&#10;Description automatically generated">
            <a:extLst>
              <a:ext uri="{FF2B5EF4-FFF2-40B4-BE49-F238E27FC236}">
                <a16:creationId xmlns:a16="http://schemas.microsoft.com/office/drawing/2014/main" id="{1F88620A-62E1-459D-AAFD-2B5D5A7E0F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0586" y="4349749"/>
            <a:ext cx="4371975" cy="1962150"/>
          </a:xfrm>
          <a:prstGeom prst="rect">
            <a:avLst/>
          </a:prstGeom>
        </p:spPr>
      </p:pic>
    </p:spTree>
    <p:extLst>
      <p:ext uri="{BB962C8B-B14F-4D97-AF65-F5344CB8AC3E}">
        <p14:creationId xmlns:p14="http://schemas.microsoft.com/office/powerpoint/2010/main" val="13403996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0FDA-FB48-4673-886A-6CBC52F486D1}"/>
              </a:ext>
            </a:extLst>
          </p:cNvPr>
          <p:cNvSpPr>
            <a:spLocks noGrp="1"/>
          </p:cNvSpPr>
          <p:nvPr>
            <p:ph type="title"/>
          </p:nvPr>
        </p:nvSpPr>
        <p:spPr/>
        <p:txBody>
          <a:bodyPr>
            <a:normAutofit/>
          </a:bodyPr>
          <a:lstStyle/>
          <a:p>
            <a:pPr algn="ctr"/>
            <a:r>
              <a:rPr lang="en-US" b="1" dirty="0">
                <a:latin typeface="+mn-lt"/>
              </a:rPr>
              <a:t>Popular Errors Exposed By the Lord’s Simply Parable</a:t>
            </a:r>
          </a:p>
        </p:txBody>
      </p:sp>
      <p:sp>
        <p:nvSpPr>
          <p:cNvPr id="3" name="Content Placeholder 2">
            <a:extLst>
              <a:ext uri="{FF2B5EF4-FFF2-40B4-BE49-F238E27FC236}">
                <a16:creationId xmlns:a16="http://schemas.microsoft.com/office/drawing/2014/main" id="{E03551A5-DF9B-4C58-BB6E-53645495A2D8}"/>
              </a:ext>
            </a:extLst>
          </p:cNvPr>
          <p:cNvSpPr>
            <a:spLocks noGrp="1"/>
          </p:cNvSpPr>
          <p:nvPr>
            <p:ph idx="1"/>
          </p:nvPr>
        </p:nvSpPr>
        <p:spPr>
          <a:xfrm>
            <a:off x="628650" y="1852129"/>
            <a:ext cx="7886700" cy="4351338"/>
          </a:xfrm>
        </p:spPr>
        <p:txBody>
          <a:bodyPr/>
          <a:lstStyle/>
          <a:p>
            <a:pPr marL="514350" indent="-514350">
              <a:buFont typeface="+mj-lt"/>
              <a:buAutoNum type="arabicPeriod"/>
            </a:pPr>
            <a:r>
              <a:rPr lang="en-US" b="1" dirty="0"/>
              <a:t>Not everyone is going to Heaven. </a:t>
            </a:r>
          </a:p>
          <a:p>
            <a:pPr marL="514350" indent="-514350">
              <a:buFont typeface="+mj-lt"/>
              <a:buAutoNum type="arabicPeriod"/>
            </a:pPr>
            <a:r>
              <a:rPr lang="en-US" b="1" dirty="0"/>
              <a:t>The Christian life will have trials and temptations. </a:t>
            </a:r>
          </a:p>
          <a:p>
            <a:pPr marL="514350" indent="-514350">
              <a:buFont typeface="+mj-lt"/>
              <a:buAutoNum type="arabicPeriod"/>
            </a:pPr>
            <a:r>
              <a:rPr lang="en-US" b="1" dirty="0"/>
              <a:t>We cannot serve the Lord when we are busy with the cares of the world. </a:t>
            </a:r>
          </a:p>
          <a:p>
            <a:pPr marL="514350" indent="-514350">
              <a:buFont typeface="+mj-lt"/>
              <a:buAutoNum type="arabicPeriod"/>
            </a:pPr>
            <a:r>
              <a:rPr lang="en-US" b="1" dirty="0"/>
              <a:t>Our heart must be given to the Lord. </a:t>
            </a:r>
          </a:p>
        </p:txBody>
      </p:sp>
      <p:pic>
        <p:nvPicPr>
          <p:cNvPr id="7" name="Picture 6" descr="A close up of a sign&#10;&#10;Description automatically generated">
            <a:extLst>
              <a:ext uri="{FF2B5EF4-FFF2-40B4-BE49-F238E27FC236}">
                <a16:creationId xmlns:a16="http://schemas.microsoft.com/office/drawing/2014/main" id="{66CBD90B-9452-4C88-A587-CDB1970D1A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4852" y="4724169"/>
            <a:ext cx="3537709" cy="1587730"/>
          </a:xfrm>
          <a:prstGeom prst="rect">
            <a:avLst/>
          </a:prstGeom>
        </p:spPr>
      </p:pic>
    </p:spTree>
    <p:extLst>
      <p:ext uri="{BB962C8B-B14F-4D97-AF65-F5344CB8AC3E}">
        <p14:creationId xmlns:p14="http://schemas.microsoft.com/office/powerpoint/2010/main" val="3426752228"/>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00038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249</Words>
  <Application>Microsoft Office PowerPoint</Application>
  <PresentationFormat>On-screen Show (4:3)</PresentationFormat>
  <Paragraphs>20</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1_Office Theme</vt:lpstr>
      <vt:lpstr>PowerPoint Presentation</vt:lpstr>
      <vt:lpstr>PowerPoint Presentation</vt:lpstr>
      <vt:lpstr>PowerPoint Presentation</vt:lpstr>
      <vt:lpstr>1. Everyone Is Going To Be Saved</vt:lpstr>
      <vt:lpstr>2. The Christian Life Is Easy</vt:lpstr>
      <vt:lpstr>3. I Will Bear Fruit If  I Will Just Stay Busy</vt:lpstr>
      <vt:lpstr>4. Motivation Doesn’t Matter</vt:lpstr>
      <vt:lpstr>Popular Errors Exposed By the Lord’s Simply Parable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Heath Rogers</cp:lastModifiedBy>
  <cp:revision>8</cp:revision>
  <dcterms:created xsi:type="dcterms:W3CDTF">2020-05-30T14:34:25Z</dcterms:created>
  <dcterms:modified xsi:type="dcterms:W3CDTF">2020-05-30T15:38:09Z</dcterms:modified>
</cp:coreProperties>
</file>