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86" r:id="rId2"/>
  </p:sldMasterIdLst>
  <p:notesMasterIdLst>
    <p:notesMasterId r:id="rId9"/>
  </p:notesMasterIdLst>
  <p:sldIdLst>
    <p:sldId id="346" r:id="rId3"/>
    <p:sldId id="347" r:id="rId4"/>
    <p:sldId id="348" r:id="rId5"/>
    <p:sldId id="349" r:id="rId6"/>
    <p:sldId id="350" r:id="rId7"/>
    <p:sldId id="35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D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E2BD4-AA09-4A10-8C07-38BB4F70A145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095A01-72B6-469D-B07F-495665B60E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657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387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431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63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78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356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63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3949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507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2488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3752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38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0485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2819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9612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30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235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59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298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2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755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44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528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7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985FB4-0C88-44FB-A9BD-AFF8C6644CF8}" type="datetimeFigureOut">
              <a:rPr lang="en-US" smtClean="0"/>
              <a:t>3/11/2020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FFC01-5509-435E-9F76-96044C6AC5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803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9779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C9CC24-B375-4226-BF2B-61FADBBA69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" y="1084747"/>
            <a:ext cx="9141714" cy="3294207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9647E21-5366-4638-AC97-D8CD4111E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r="8214" b="45501"/>
          <a:stretch>
            <a:fillRect/>
          </a:stretch>
        </p:blipFill>
        <p:spPr>
          <a:xfrm flipV="1">
            <a:off x="0" y="0"/>
            <a:ext cx="9143999" cy="4473360"/>
          </a:xfrm>
          <a:custGeom>
            <a:avLst/>
            <a:gdLst>
              <a:gd name="connsiteX0" fmla="*/ 0 w 12191999"/>
              <a:gd name="connsiteY0" fmla="*/ 4473360 h 4473360"/>
              <a:gd name="connsiteX1" fmla="*/ 12191999 w 12191999"/>
              <a:gd name="connsiteY1" fmla="*/ 4473360 h 4473360"/>
              <a:gd name="connsiteX2" fmla="*/ 12191999 w 12191999"/>
              <a:gd name="connsiteY2" fmla="*/ 0 h 4473360"/>
              <a:gd name="connsiteX3" fmla="*/ 0 w 12191999"/>
              <a:gd name="connsiteY3" fmla="*/ 0 h 447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4473360">
                <a:moveTo>
                  <a:pt x="0" y="4473360"/>
                </a:moveTo>
                <a:lnTo>
                  <a:pt x="12191999" y="4473360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8199F0E-BA9A-44EC-B212-54CDE7B3DC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443" y="2076450"/>
            <a:ext cx="8013114" cy="1345134"/>
          </a:xfrm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+mn-lt"/>
              </a:rPr>
              <a:t>Last Days Lovers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FE5CF9-91B7-4DB3-8BD8-8CB6E0F68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8681" y="4473360"/>
            <a:ext cx="7101908" cy="1715405"/>
          </a:xfrm>
        </p:spPr>
        <p:txBody>
          <a:bodyPr anchor="ctr">
            <a:normAutofit/>
          </a:bodyPr>
          <a:lstStyle/>
          <a:p>
            <a:r>
              <a:rPr lang="en-US" sz="3200" b="1" i="1" dirty="0"/>
              <a:t>“But know this, that in the last days perilous times will come.”</a:t>
            </a:r>
            <a:r>
              <a:rPr lang="en-US" sz="3200" b="1" dirty="0"/>
              <a:t> </a:t>
            </a:r>
          </a:p>
          <a:p>
            <a:r>
              <a:rPr lang="en-US" sz="3200" b="1" dirty="0"/>
              <a:t>2 Timothy 3:1 </a:t>
            </a:r>
          </a:p>
        </p:txBody>
      </p:sp>
    </p:spTree>
    <p:extLst>
      <p:ext uri="{BB962C8B-B14F-4D97-AF65-F5344CB8AC3E}">
        <p14:creationId xmlns:p14="http://schemas.microsoft.com/office/powerpoint/2010/main" val="745289741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CACB6E-ECE4-481C-9470-AA76101D4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The Problem…</a:t>
            </a:r>
            <a:br>
              <a:rPr lang="en-US" sz="4000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Misdirected Love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5F9B7-EBCF-461A-A2E5-235FB504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2947198"/>
            <a:ext cx="7375161" cy="345360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Lovers of Themselves (v. 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Lovers of Money (v. 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Loves of Pleasure (v. 4) </a:t>
            </a:r>
          </a:p>
          <a:p>
            <a:pPr marL="0" indent="0" algn="ctr">
              <a:buNone/>
            </a:pPr>
            <a:endParaRPr lang="en-US" sz="3200" b="1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en-US" sz="4000" b="1" i="1" dirty="0">
                <a:solidFill>
                  <a:srgbClr val="002060"/>
                </a:solidFill>
              </a:rPr>
              <a:t>Pride – Possessions - Pleasure</a:t>
            </a:r>
          </a:p>
        </p:txBody>
      </p:sp>
    </p:spTree>
    <p:extLst>
      <p:ext uri="{BB962C8B-B14F-4D97-AF65-F5344CB8AC3E}">
        <p14:creationId xmlns:p14="http://schemas.microsoft.com/office/powerpoint/2010/main" val="394322968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ECACB6E-ECE4-481C-9470-AA76101D4E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+mn-lt"/>
              </a:rPr>
              <a:t>The Solution…</a:t>
            </a:r>
            <a:br>
              <a:rPr lang="en-US" b="1" dirty="0">
                <a:solidFill>
                  <a:schemeClr val="bg1"/>
                </a:solidFill>
                <a:latin typeface="+mn-lt"/>
              </a:rPr>
            </a:br>
            <a:r>
              <a:rPr lang="en-US" b="1" dirty="0">
                <a:solidFill>
                  <a:schemeClr val="bg1"/>
                </a:solidFill>
                <a:latin typeface="+mn-lt"/>
              </a:rPr>
              <a:t>The Scriptures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5F9B7-EBCF-461A-A2E5-235FB50401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2978923"/>
            <a:ext cx="7977807" cy="3183338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Continue in the Pattern </a:t>
            </a:r>
            <a:r>
              <a:rPr lang="en-US" sz="3000" b="1" dirty="0">
                <a:solidFill>
                  <a:srgbClr val="002060"/>
                </a:solidFill>
              </a:rPr>
              <a:t>- v. 14</a:t>
            </a:r>
          </a:p>
          <a:p>
            <a:pPr marL="457200" lvl="1" indent="0">
              <a:buNone/>
            </a:pPr>
            <a:r>
              <a:rPr lang="en-US" sz="2800" b="1" dirty="0">
                <a:solidFill>
                  <a:srgbClr val="000000"/>
                </a:solidFill>
              </a:rPr>
              <a:t>	</a:t>
            </a:r>
            <a:r>
              <a:rPr lang="en-US" sz="3000" b="1" dirty="0">
                <a:solidFill>
                  <a:srgbClr val="002060"/>
                </a:solidFill>
              </a:rPr>
              <a:t>2 Tim. 1:13; 2:2; Heb. 6:1-3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Trust in the Source of Scripture </a:t>
            </a:r>
            <a:r>
              <a:rPr lang="en-US" sz="3000" b="1" dirty="0">
                <a:solidFill>
                  <a:srgbClr val="002060"/>
                </a:solidFill>
              </a:rPr>
              <a:t>- v. 16</a:t>
            </a:r>
          </a:p>
          <a:p>
            <a:pPr marL="914400" lvl="2" indent="0">
              <a:buNone/>
            </a:pPr>
            <a:r>
              <a:rPr lang="en-US" sz="3000" b="1" dirty="0">
                <a:solidFill>
                  <a:srgbClr val="002060"/>
                </a:solidFill>
              </a:rPr>
              <a:t>2 Pet. 1:21; Ps. 119:89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>
                <a:solidFill>
                  <a:srgbClr val="000000"/>
                </a:solidFill>
              </a:rPr>
              <a:t>Trust in the Purpose of Scripture </a:t>
            </a:r>
            <a:r>
              <a:rPr lang="en-US" sz="3000" b="1" dirty="0">
                <a:solidFill>
                  <a:srgbClr val="002060"/>
                </a:solidFill>
              </a:rPr>
              <a:t>- vs. 15-17</a:t>
            </a:r>
          </a:p>
        </p:txBody>
      </p:sp>
    </p:spTree>
    <p:extLst>
      <p:ext uri="{BB962C8B-B14F-4D97-AF65-F5344CB8AC3E}">
        <p14:creationId xmlns:p14="http://schemas.microsoft.com/office/powerpoint/2010/main" val="2037359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351DFE5-F63D-4BE0-BDA9-E3EB88F01A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6700" y="0"/>
            <a:ext cx="8610371" cy="2753936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AA16612-ACD2-4A16-8F2B-4514FD6BF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5F1ECF1-3C59-42D0-943A-AE427386C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4419" y="826680"/>
            <a:ext cx="7375161" cy="1325563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solidFill>
                  <a:srgbClr val="FFFFFF"/>
                </a:solidFill>
                <a:latin typeface="+mn-lt"/>
              </a:rPr>
              <a:t>The Purpose of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BEBEE-0AB4-4211-BC4B-831B3EBFD3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419" y="2862470"/>
            <a:ext cx="7375161" cy="349857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000000"/>
                </a:solidFill>
              </a:rPr>
              <a:t>Makes us wise for salvation (v. 15) </a:t>
            </a:r>
            <a:endParaRPr lang="en-US" sz="800" b="1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Gives us all things pertaining to our… (v. 16)</a:t>
            </a:r>
          </a:p>
          <a:p>
            <a:pPr lvl="1"/>
            <a:r>
              <a:rPr lang="en-US" sz="2800" b="1" u="sng" dirty="0">
                <a:solidFill>
                  <a:srgbClr val="000000"/>
                </a:solidFill>
              </a:rPr>
              <a:t>Creed</a:t>
            </a:r>
            <a:r>
              <a:rPr lang="en-US" sz="2800" b="1" dirty="0">
                <a:solidFill>
                  <a:srgbClr val="000000"/>
                </a:solidFill>
              </a:rPr>
              <a:t> – “doctrine, reproof”</a:t>
            </a:r>
          </a:p>
          <a:p>
            <a:pPr lvl="1"/>
            <a:r>
              <a:rPr lang="en-US" sz="2800" b="1" u="sng" dirty="0">
                <a:solidFill>
                  <a:srgbClr val="000000"/>
                </a:solidFill>
              </a:rPr>
              <a:t>Character</a:t>
            </a:r>
            <a:r>
              <a:rPr lang="en-US" sz="2800" b="1" dirty="0">
                <a:solidFill>
                  <a:srgbClr val="000000"/>
                </a:solidFill>
              </a:rPr>
              <a:t> – “correction, instruction in 			          righteousness”</a:t>
            </a:r>
            <a:endParaRPr lang="en-US" sz="800" b="1" dirty="0">
              <a:solidFill>
                <a:srgbClr val="000000"/>
              </a:solidFill>
            </a:endParaRPr>
          </a:p>
          <a:p>
            <a:r>
              <a:rPr lang="en-US" b="1" dirty="0">
                <a:solidFill>
                  <a:srgbClr val="000000"/>
                </a:solidFill>
              </a:rPr>
              <a:t>Completes us, thoroughly equips us for every good work (v. 17)</a:t>
            </a:r>
            <a:endParaRPr lang="en-US" dirty="0">
              <a:solidFill>
                <a:srgbClr val="000000"/>
              </a:solidFill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052631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408354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171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2_Office Theme</vt:lpstr>
      <vt:lpstr>3_Office Theme</vt:lpstr>
      <vt:lpstr>PowerPoint Presentation</vt:lpstr>
      <vt:lpstr>Last Days Lovers</vt:lpstr>
      <vt:lpstr>The Problem… Misdirected Love</vt:lpstr>
      <vt:lpstr>The Solution… The Scriptures</vt:lpstr>
      <vt:lpstr>The Purpose of Scripture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Hepner</dc:creator>
  <cp:lastModifiedBy>Michael Hepner</cp:lastModifiedBy>
  <cp:revision>18</cp:revision>
  <dcterms:created xsi:type="dcterms:W3CDTF">2013-03-24T12:46:42Z</dcterms:created>
  <dcterms:modified xsi:type="dcterms:W3CDTF">2020-03-11T19:58:09Z</dcterms:modified>
</cp:coreProperties>
</file>