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7"/>
  </p:notesMasterIdLst>
  <p:sldIdLst>
    <p:sldId id="331" r:id="rId3"/>
    <p:sldId id="332" r:id="rId4"/>
    <p:sldId id="333" r:id="rId5"/>
    <p:sldId id="33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1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57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4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36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0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17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76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66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89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2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37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4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7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7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9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7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81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52B03-0D74-432C-9325-BFD063061847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1F227-8F11-4AF9-A067-06B20A9E5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802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354608-2C0B-45C8-8C8B-8E3ED2EF5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circuit board&#10;&#10;Description automatically generated">
            <a:extLst>
              <a:ext uri="{FF2B5EF4-FFF2-40B4-BE49-F238E27FC236}">
                <a16:creationId xmlns:a16="http://schemas.microsoft.com/office/drawing/2014/main" id="{468916F3-3A4F-4A09-94DF-64757C9BDE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66"/>
          <a:stretch/>
        </p:blipFill>
        <p:spPr>
          <a:xfrm>
            <a:off x="1" y="10"/>
            <a:ext cx="9143998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5FC813-9D81-420E-98BB-CA3ED299A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033" y="1839315"/>
            <a:ext cx="5257513" cy="2288225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>
                <a:latin typeface="+mn-lt"/>
              </a:rPr>
              <a:t>Wise Investments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CBA49-3174-4FED-A60C-F95445C22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5033" y="4127540"/>
            <a:ext cx="5257513" cy="785251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Ephesians 5:15-16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A69EB637-CEDE-43AD-8B65-DDD63C08F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3152" y="2245586"/>
            <a:ext cx="947180" cy="110826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tx1">
              <a:alpha val="40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CDD7DB09-290B-4A1F-BFC1-51ED7C978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0481" y="911082"/>
            <a:ext cx="1536397" cy="1797684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tx1">
                <a:alpha val="6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B0FAED46-1BF7-48DB-980D-571CD2A30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2202" y="1825453"/>
            <a:ext cx="599320" cy="701243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tx1">
              <a:alpha val="60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7357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2D741-CBEF-45B7-91D7-6C439478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latin typeface="+mn-lt"/>
              </a:rPr>
              <a:t>Wise Investments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A0E15-B377-4E59-9A94-84635140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Brethren - </a:t>
            </a:r>
            <a:r>
              <a:rPr lang="en-US" sz="3000" b="1" dirty="0">
                <a:solidFill>
                  <a:srgbClr val="002060"/>
                </a:solidFill>
              </a:rPr>
              <a:t>Eph. 5:19-21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Family - </a:t>
            </a:r>
            <a:r>
              <a:rPr lang="en-US" sz="3000" b="1" dirty="0">
                <a:solidFill>
                  <a:srgbClr val="002060"/>
                </a:solidFill>
              </a:rPr>
              <a:t>Eph. 5:22-6:4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Soul - </a:t>
            </a:r>
            <a:r>
              <a:rPr lang="en-US" sz="3000" b="1" dirty="0">
                <a:solidFill>
                  <a:srgbClr val="002060"/>
                </a:solidFill>
              </a:rPr>
              <a:t>Eph. 6:10-18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Kingdom Work - </a:t>
            </a:r>
            <a:r>
              <a:rPr lang="en-US" sz="3000" b="1" dirty="0">
                <a:solidFill>
                  <a:srgbClr val="002060"/>
                </a:solidFill>
              </a:rPr>
              <a:t>Eph. 6:19-20</a:t>
            </a:r>
          </a:p>
        </p:txBody>
      </p:sp>
    </p:spTree>
    <p:extLst>
      <p:ext uri="{BB962C8B-B14F-4D97-AF65-F5344CB8AC3E}">
        <p14:creationId xmlns:p14="http://schemas.microsoft.com/office/powerpoint/2010/main" val="18755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05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30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Wise Investments</vt:lpstr>
      <vt:lpstr>Wise Investments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2020-03-02T17:37:52Z</dcterms:modified>
</cp:coreProperties>
</file>