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30"/>
  </p:notesMasterIdLst>
  <p:sldIdLst>
    <p:sldId id="276" r:id="rId3"/>
    <p:sldId id="370" r:id="rId4"/>
    <p:sldId id="273" r:id="rId5"/>
    <p:sldId id="274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269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E2BD4-AA09-4A10-8C07-38BB4F70A14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5A01-72B6-469D-B07F-495665B60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7735-6A54-4A2C-BDCA-FD4932E2D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0D888-434C-437B-A566-583A1E1E0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2642D-36C0-4784-8598-DFEA3A02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C1309-47A0-4EC9-AB4F-08B20E99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E4FEA-21AC-40B0-8CDB-2E762BE4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41C0-515E-4B86-BDB8-E1225A25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1FB1-AD25-4B43-90FB-507C61A0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E1E6-CA82-41B8-925B-6478010A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E30E6-42C4-4819-B0DA-485EC88F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1305-6617-44E4-8623-B290F88C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6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01F0-788B-4C2A-B576-5E064042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9ADD-3B86-4FDA-A1E3-6EA6AEF6F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619F-3995-400E-84D8-95C1E353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D41D-A823-4F55-A761-7611EEF4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0623B-2C41-4B76-886B-4E3AAC3A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8012-3BC4-4797-820A-4A6785E3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0F184-362E-4809-8A99-CC804FE11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55CC2-8D4C-489E-BA03-1FBFE5C3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FEC54-398D-4016-8C53-E87C60DE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BCA7B-8EDE-4434-A170-C08B2954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F948-9841-4FF5-9F55-63F2D22E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6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A328-F9DB-49BA-8331-A8782086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C7FE4-4EA6-4C4E-B479-9D7A29C7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10E31-2E7D-4B20-A465-6A0A63197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A1E4D-699B-4424-8300-AFEC0F22B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69059-E5C2-4B76-8384-F57A7EA65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D9170-1C88-44C3-B155-F8AFF10E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7E94B-7AB3-4CAD-8AAD-E87F5863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A44E4-E145-4203-9A3C-57FDA174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E540-12FE-4E63-BB54-4DE07353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5A1D4-8245-40AF-98A3-108FEED1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A5E22-D00B-400D-9A5E-8E2CD69A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F4716-5EC1-4C7F-A598-7AFCB457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7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34767-0E3C-4530-A04D-8E3207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DC71A-6158-406F-80F2-CA91ED13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D0CBF-381F-4981-B9A9-1519580C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925B-4990-4D3C-AB39-A8DECA8C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B715A-4867-44DF-96C2-39E847FF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3FB54-A457-4ADD-9F66-815B37AE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45CEF-0C50-44B5-8F7C-8E29E2BA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BDF64-D976-4FED-9ED1-57314DF4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12849-DA97-4169-8147-5AF428F7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1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85F0-863E-4C25-8A39-F6178132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F8D3B-7245-405E-9DC5-76B5D8BDC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A288D-C638-4A27-B461-9F6ADFE2C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24F66-5093-44EA-B438-05A2475B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8505E-EFED-4CA0-90F8-ABF8805C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5D0EC-4A61-4E29-9AE5-D50972CD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2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3951-D28F-49ED-85AF-49947B22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5F713-081E-4707-BC6B-BFF2A64E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3D7C4-6333-42AE-930B-281088A9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2068A-30EC-4F9E-A26C-2F229E6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A0FC-23B4-4FF2-9B3F-6D519108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88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CC00F-071C-453F-B19A-B7EA59C04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A2F40-B538-4C9B-A606-843BAFDEC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AA48-A815-4FD5-9406-8418BD6E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85239-BC91-42B0-8637-5158128A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F7DD-FFD5-47B0-8366-42F3347F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7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4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F11C4-7CD3-44A7-9053-DC18B1A4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F079C-1631-4585-A993-0E4037B3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A3900-DB55-42DE-8D56-BDD2FC077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6DA-11EC-4BB5-A544-977A0712859B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9886E-AED3-406E-AECC-702BC57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2127-17AA-459A-AFF9-A582A801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1FAA-F59C-49BE-B4F0-E31687EA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9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8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2D2E-DC66-4187-8C8C-4519CEA3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0DD9A46-3EE4-4BC3-8321-1F32978C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09" y="966313"/>
            <a:ext cx="2552351" cy="4537514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251531-0084-45A8-AB52-A03FFE508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66313"/>
            <a:ext cx="2757488" cy="44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7483AB6-BF18-4C7B-A80C-EC09B9D95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340" y="2622361"/>
            <a:ext cx="2762665" cy="21799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506C8-C3EC-4034-9815-07414440339A}"/>
              </a:ext>
            </a:extLst>
          </p:cNvPr>
          <p:cNvSpPr txBox="1"/>
          <p:nvPr/>
        </p:nvSpPr>
        <p:spPr>
          <a:xfrm>
            <a:off x="1157288" y="1465900"/>
            <a:ext cx="67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1. Christ / Jesus wasn’t the Word  </a:t>
            </a: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John 1.1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63F21-AB75-45FE-9038-E1450CB02A20}"/>
              </a:ext>
            </a:extLst>
          </p:cNvPr>
          <p:cNvSpPr txBox="1"/>
          <p:nvPr/>
        </p:nvSpPr>
        <p:spPr>
          <a:xfrm>
            <a:off x="1157288" y="1826927"/>
            <a:ext cx="67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2. Christ / Jesus denies being the Word  </a:t>
            </a: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John 14.24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02C3F-385D-459F-BF3C-FC3A169358D9}"/>
              </a:ext>
            </a:extLst>
          </p:cNvPr>
          <p:cNvSpPr txBox="1"/>
          <p:nvPr/>
        </p:nvSpPr>
        <p:spPr>
          <a:xfrm>
            <a:off x="1157288" y="2173175"/>
            <a:ext cx="692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3. Christ / Jesus can’t be God because no one can see God  </a:t>
            </a: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1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John 1.18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B0A47-F76E-4942-B5BA-4C874D9442CE}"/>
              </a:ext>
            </a:extLst>
          </p:cNvPr>
          <p:cNvSpPr txBox="1"/>
          <p:nvPr/>
        </p:nvSpPr>
        <p:spPr>
          <a:xfrm>
            <a:off x="1157288" y="2519423"/>
            <a:ext cx="67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4. Christ / Jesus ascension was to somewhere but not to God  </a:t>
            </a: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Acts 1.9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03DAB-8A64-40B2-A666-49D4145817A7}"/>
              </a:ext>
            </a:extLst>
          </p:cNvPr>
          <p:cNvSpPr txBox="1"/>
          <p:nvPr/>
        </p:nvSpPr>
        <p:spPr>
          <a:xfrm>
            <a:off x="1220153" y="4788703"/>
            <a:ext cx="67036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dirty="0">
                <a:solidFill>
                  <a:srgbClr val="66FFFF"/>
                </a:solidFill>
                <a:latin typeface="Calibri" panose="020F0502020204030204"/>
              </a:rPr>
              <a:t>Let’s see what the scriptures say about this </a:t>
            </a:r>
          </a:p>
        </p:txBody>
      </p:sp>
    </p:spTree>
    <p:extLst>
      <p:ext uri="{BB962C8B-B14F-4D97-AF65-F5344CB8AC3E}">
        <p14:creationId xmlns:p14="http://schemas.microsoft.com/office/powerpoint/2010/main" val="38603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1D59-BC7C-46EE-9356-5575E2E1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to consider 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9DF1-2D8C-4012-894F-6854DFC79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Godhead </a:t>
            </a:r>
          </a:p>
          <a:p>
            <a:r>
              <a:rPr lang="en-US" dirty="0">
                <a:solidFill>
                  <a:schemeClr val="bg1"/>
                </a:solidFill>
              </a:rPr>
              <a:t>The relationship between God &amp; Christ </a:t>
            </a:r>
          </a:p>
          <a:p>
            <a:r>
              <a:rPr lang="en-US" dirty="0">
                <a:solidFill>
                  <a:schemeClr val="bg1"/>
                </a:solidFill>
              </a:rPr>
              <a:t>Christ as the word of God </a:t>
            </a:r>
          </a:p>
          <a:p>
            <a:r>
              <a:rPr lang="en-US" dirty="0">
                <a:solidFill>
                  <a:schemeClr val="bg1"/>
                </a:solidFill>
              </a:rPr>
              <a:t>Christ’s ascension - where did he go ?? </a:t>
            </a:r>
          </a:p>
          <a:p>
            <a:r>
              <a:rPr lang="en-US" dirty="0">
                <a:solidFill>
                  <a:schemeClr val="bg1"/>
                </a:solidFill>
              </a:rPr>
              <a:t>Christ’s return &amp; judgment </a:t>
            </a:r>
          </a:p>
        </p:txBody>
      </p:sp>
    </p:spTree>
    <p:extLst>
      <p:ext uri="{BB962C8B-B14F-4D97-AF65-F5344CB8AC3E}">
        <p14:creationId xmlns:p14="http://schemas.microsoft.com/office/powerpoint/2010/main" val="31964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DD22-F4C3-4A92-8D07-FD705495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277701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…. Who is Christ &amp; What’s the relationship between God and Christ ?</a:t>
            </a:r>
          </a:p>
        </p:txBody>
      </p:sp>
    </p:spTree>
    <p:extLst>
      <p:ext uri="{BB962C8B-B14F-4D97-AF65-F5344CB8AC3E}">
        <p14:creationId xmlns:p14="http://schemas.microsoft.com/office/powerpoint/2010/main" val="263708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7FD0BE-BD60-4C35-B6DC-C8A0F2AD2127}"/>
              </a:ext>
            </a:extLst>
          </p:cNvPr>
          <p:cNvSpPr txBox="1"/>
          <p:nvPr/>
        </p:nvSpPr>
        <p:spPr>
          <a:xfrm>
            <a:off x="406696" y="1327743"/>
            <a:ext cx="26035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Godhead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 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7A5C7-58D2-4FB1-B695-15A79DC15803}"/>
              </a:ext>
            </a:extLst>
          </p:cNvPr>
          <p:cNvSpPr txBox="1"/>
          <p:nvPr/>
        </p:nvSpPr>
        <p:spPr>
          <a:xfrm>
            <a:off x="335933" y="2292647"/>
            <a:ext cx="874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Gen 1.1-2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In the beginning God created (Elohim plural), Spirit moved upon face of waters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6FF1C-E2CD-4EA1-8023-6ABD159435C9}"/>
              </a:ext>
            </a:extLst>
          </p:cNvPr>
          <p:cNvSpPr txBox="1"/>
          <p:nvPr/>
        </p:nvSpPr>
        <p:spPr>
          <a:xfrm>
            <a:off x="335931" y="2667100"/>
            <a:ext cx="614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Gen 2.26-27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Let us make man in our image, after our likeness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E8383-6EE2-4FD4-AE35-A53AB6F52BC4}"/>
              </a:ext>
            </a:extLst>
          </p:cNvPr>
          <p:cNvSpPr txBox="1"/>
          <p:nvPr/>
        </p:nvSpPr>
        <p:spPr>
          <a:xfrm>
            <a:off x="335930" y="3073278"/>
            <a:ext cx="84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Heb 1.1-2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God … hath in these last days spoken unto us by his son … made the worlds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81E2E-8FDF-4961-A1EB-B705FB52BEDD}"/>
              </a:ext>
            </a:extLst>
          </p:cNvPr>
          <p:cNvSpPr txBox="1"/>
          <p:nvPr/>
        </p:nvSpPr>
        <p:spPr>
          <a:xfrm>
            <a:off x="335931" y="3512215"/>
            <a:ext cx="785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Col  1.12-16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The image of the invisible God … all things created by him / for him </a:t>
            </a:r>
          </a:p>
        </p:txBody>
      </p:sp>
    </p:spTree>
    <p:extLst>
      <p:ext uri="{BB962C8B-B14F-4D97-AF65-F5344CB8AC3E}">
        <p14:creationId xmlns:p14="http://schemas.microsoft.com/office/powerpoint/2010/main" val="25274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 showing the relationship between God, Christ and the holy Spirit">
            <a:extLst>
              <a:ext uri="{FF2B5EF4-FFF2-40B4-BE49-F238E27FC236}">
                <a16:creationId xmlns:a16="http://schemas.microsoft.com/office/drawing/2014/main" id="{C87F6DCE-C857-450E-8332-A792C2454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69" y="1147286"/>
            <a:ext cx="5442104" cy="2205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8A0D76-55BA-4297-86F4-D794AB18AABE}"/>
              </a:ext>
            </a:extLst>
          </p:cNvPr>
          <p:cNvSpPr txBox="1"/>
          <p:nvPr/>
        </p:nvSpPr>
        <p:spPr>
          <a:xfrm>
            <a:off x="2621756" y="3505281"/>
            <a:ext cx="60868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For there are three that bear record in heaven, the Father, the Word, and the Holy Ghost: and these three are one. And there are three that bear witness in earth, the Spirit, and the water, and the blood: and these three agree in one.  </a:t>
            </a:r>
            <a:r>
              <a:rPr lang="en-US" sz="1350" dirty="0">
                <a:solidFill>
                  <a:srgbClr val="FFFF00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srgbClr val="FFFF00"/>
                </a:solidFill>
                <a:latin typeface="Calibri" panose="020F0502020204030204"/>
              </a:rPr>
              <a:t>John 5.7-8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F98E1-E248-460B-A172-1CF370AA2162}"/>
              </a:ext>
            </a:extLst>
          </p:cNvPr>
          <p:cNvSpPr txBox="1"/>
          <p:nvPr/>
        </p:nvSpPr>
        <p:spPr>
          <a:xfrm>
            <a:off x="2621756" y="4350333"/>
            <a:ext cx="608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If we receive the witness of men, the witness of God is greater: for this is the witness of God which he hath testified of his Son. He that believeth on the Son of God hath the witness in himself: he that believeth not God hath made him a liar; because he believeth not the record that God gave of his Son. </a:t>
            </a:r>
            <a:r>
              <a:rPr lang="en-US" sz="1350" dirty="0">
                <a:solidFill>
                  <a:srgbClr val="FFFF00"/>
                </a:solidFill>
                <a:latin typeface="Calibri" panose="020F0502020204030204"/>
              </a:rPr>
              <a:t>1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srgbClr val="FFFF00"/>
                </a:solidFill>
                <a:latin typeface="Calibri" panose="020F0502020204030204"/>
              </a:rPr>
              <a:t>John 5.9-10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855E57-D176-46DD-B04C-4DC798B30497}"/>
              </a:ext>
            </a:extLst>
          </p:cNvPr>
          <p:cNvCxnSpPr>
            <a:cxnSpLocks/>
          </p:cNvCxnSpPr>
          <p:nvPr/>
        </p:nvCxnSpPr>
        <p:spPr>
          <a:xfrm flipV="1">
            <a:off x="1706015" y="2145878"/>
            <a:ext cx="1300791" cy="999936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29906C9-CC44-4BAF-83B8-7B30D7CD33D1}"/>
              </a:ext>
            </a:extLst>
          </p:cNvPr>
          <p:cNvSpPr/>
          <p:nvPr/>
        </p:nvSpPr>
        <p:spPr>
          <a:xfrm>
            <a:off x="6878636" y="2080565"/>
            <a:ext cx="246459" cy="1283121"/>
          </a:xfrm>
          <a:prstGeom prst="downArrow">
            <a:avLst/>
          </a:prstGeom>
          <a:solidFill>
            <a:srgbClr val="F5B1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8906E1-1EE0-4AA8-B994-04BF2946809A}"/>
              </a:ext>
            </a:extLst>
          </p:cNvPr>
          <p:cNvCxnSpPr>
            <a:cxnSpLocks/>
          </p:cNvCxnSpPr>
          <p:nvPr/>
        </p:nvCxnSpPr>
        <p:spPr>
          <a:xfrm flipV="1">
            <a:off x="1706016" y="1786416"/>
            <a:ext cx="4219727" cy="1359401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EAFBAF-BFE3-462F-B32B-02A933DFCEB4}"/>
              </a:ext>
            </a:extLst>
          </p:cNvPr>
          <p:cNvCxnSpPr>
            <a:cxnSpLocks/>
          </p:cNvCxnSpPr>
          <p:nvPr/>
        </p:nvCxnSpPr>
        <p:spPr>
          <a:xfrm flipV="1">
            <a:off x="1706014" y="2825579"/>
            <a:ext cx="2865986" cy="298947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pen Bible">
            <a:extLst>
              <a:ext uri="{FF2B5EF4-FFF2-40B4-BE49-F238E27FC236}">
                <a16:creationId xmlns:a16="http://schemas.microsoft.com/office/drawing/2014/main" id="{8A968576-C443-4EF8-AA3C-F9F13D9C8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0" y="2722127"/>
            <a:ext cx="2120626" cy="14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7FD0BE-BD60-4C35-B6DC-C8A0F2AD2127}"/>
              </a:ext>
            </a:extLst>
          </p:cNvPr>
          <p:cNvSpPr txBox="1"/>
          <p:nvPr/>
        </p:nvSpPr>
        <p:spPr>
          <a:xfrm>
            <a:off x="406699" y="1327743"/>
            <a:ext cx="53953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 of God &amp; Christ  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7A5C7-58D2-4FB1-B695-15A79DC15803}"/>
              </a:ext>
            </a:extLst>
          </p:cNvPr>
          <p:cNvSpPr txBox="1"/>
          <p:nvPr/>
        </p:nvSpPr>
        <p:spPr>
          <a:xfrm>
            <a:off x="335933" y="1812490"/>
            <a:ext cx="720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John 3.16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For God so loved the world that he gave ….. Only begotten son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6FF1C-E2CD-4EA1-8023-6ABD159435C9}"/>
              </a:ext>
            </a:extLst>
          </p:cNvPr>
          <p:cNvSpPr txBox="1"/>
          <p:nvPr/>
        </p:nvSpPr>
        <p:spPr>
          <a:xfrm>
            <a:off x="335930" y="2186943"/>
            <a:ext cx="551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Gen 3.15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Enmity between serpent and seed of woman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E8383-6EE2-4FD4-AE35-A53AB6F52BC4}"/>
              </a:ext>
            </a:extLst>
          </p:cNvPr>
          <p:cNvSpPr txBox="1"/>
          <p:nvPr/>
        </p:nvSpPr>
        <p:spPr>
          <a:xfrm>
            <a:off x="335932" y="2593121"/>
            <a:ext cx="683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Isa 7.14 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The Lord himself shall give you a sign … virgin shall conceive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81E2E-8FDF-4961-A1EB-B705FB52BEDD}"/>
              </a:ext>
            </a:extLst>
          </p:cNvPr>
          <p:cNvSpPr txBox="1"/>
          <p:nvPr/>
        </p:nvSpPr>
        <p:spPr>
          <a:xfrm>
            <a:off x="335930" y="3032059"/>
            <a:ext cx="639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Matt 1.20-21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That which is conceived in her is of the Holy Ghost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1D7F6-C44B-4D00-A9F6-1942588612C6}"/>
              </a:ext>
            </a:extLst>
          </p:cNvPr>
          <p:cNvSpPr txBox="1"/>
          <p:nvPr/>
        </p:nvSpPr>
        <p:spPr>
          <a:xfrm>
            <a:off x="335932" y="3406512"/>
            <a:ext cx="633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Matt 3.16-17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This is my beloved son in whom I am well pleased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5E91A-EB5C-4F3B-97D8-57575D45C0CF}"/>
              </a:ext>
            </a:extLst>
          </p:cNvPr>
          <p:cNvSpPr txBox="1"/>
          <p:nvPr/>
        </p:nvSpPr>
        <p:spPr>
          <a:xfrm>
            <a:off x="335930" y="3780965"/>
            <a:ext cx="476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Luke 9.33-35 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This is my beloved son: hear him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76F-FA35-421C-923D-1039F3D2FEE7}"/>
              </a:ext>
            </a:extLst>
          </p:cNvPr>
          <p:cNvSpPr txBox="1"/>
          <p:nvPr/>
        </p:nvSpPr>
        <p:spPr>
          <a:xfrm>
            <a:off x="368102" y="4206855"/>
            <a:ext cx="521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John 8.42-43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I proceeded forth and came from God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FC6D8-D8D5-4129-BDD6-3A60ED0FA985}"/>
              </a:ext>
            </a:extLst>
          </p:cNvPr>
          <p:cNvSpPr txBox="1"/>
          <p:nvPr/>
        </p:nvSpPr>
        <p:spPr>
          <a:xfrm>
            <a:off x="368102" y="4581308"/>
            <a:ext cx="809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John 17.1-5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Glorify thou me with the glory which I had with thee before the world </a:t>
            </a:r>
          </a:p>
        </p:txBody>
      </p:sp>
    </p:spTree>
    <p:extLst>
      <p:ext uri="{BB962C8B-B14F-4D97-AF65-F5344CB8AC3E}">
        <p14:creationId xmlns:p14="http://schemas.microsoft.com/office/powerpoint/2010/main" val="159799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7FD0BE-BD60-4C35-B6DC-C8A0F2AD2127}"/>
              </a:ext>
            </a:extLst>
          </p:cNvPr>
          <p:cNvSpPr txBox="1"/>
          <p:nvPr/>
        </p:nvSpPr>
        <p:spPr>
          <a:xfrm>
            <a:off x="406696" y="1327743"/>
            <a:ext cx="58785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Relationship of God &amp; Christ  …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0BF67-F2F0-470F-83B8-7C2724F20B98}"/>
              </a:ext>
            </a:extLst>
          </p:cNvPr>
          <p:cNvSpPr txBox="1"/>
          <p:nvPr/>
        </p:nvSpPr>
        <p:spPr>
          <a:xfrm>
            <a:off x="406698" y="1969048"/>
            <a:ext cx="613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Matt 28.19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All power is given unto me in heaven and in earth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FFD4F0-DB1E-43EA-A74F-82A2756C3D5F}"/>
              </a:ext>
            </a:extLst>
          </p:cNvPr>
          <p:cNvSpPr txBox="1"/>
          <p:nvPr/>
        </p:nvSpPr>
        <p:spPr>
          <a:xfrm>
            <a:off x="406696" y="3084990"/>
            <a:ext cx="827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1 Cor 15.27-28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Then shall the son … be subject unto him … that God may be all in all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91F8F-5397-4E3A-AB0D-10662CDC0ED1}"/>
              </a:ext>
            </a:extLst>
          </p:cNvPr>
          <p:cNvSpPr txBox="1"/>
          <p:nvPr/>
        </p:nvSpPr>
        <p:spPr>
          <a:xfrm>
            <a:off x="406698" y="2315296"/>
            <a:ext cx="676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Col 1.18-19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It pleased the Father that in him should all fulness dwell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6228-9676-4507-B5CB-B813CA71EB53}"/>
              </a:ext>
            </a:extLst>
          </p:cNvPr>
          <p:cNvSpPr txBox="1"/>
          <p:nvPr/>
        </p:nvSpPr>
        <p:spPr>
          <a:xfrm>
            <a:off x="406698" y="2700143"/>
            <a:ext cx="700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Phil 2.9-11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– God also hath highly exalted him …. Every knee should bow </a:t>
            </a:r>
          </a:p>
        </p:txBody>
      </p:sp>
    </p:spTree>
    <p:extLst>
      <p:ext uri="{BB962C8B-B14F-4D97-AF65-F5344CB8AC3E}">
        <p14:creationId xmlns:p14="http://schemas.microsoft.com/office/powerpoint/2010/main" val="36166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390A9-3132-4A45-AC1B-0CB29CFC9584}"/>
              </a:ext>
            </a:extLst>
          </p:cNvPr>
          <p:cNvSpPr txBox="1"/>
          <p:nvPr/>
        </p:nvSpPr>
        <p:spPr>
          <a:xfrm>
            <a:off x="377192" y="1225870"/>
            <a:ext cx="43790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Christ </a:t>
            </a: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 the word of God ….  </a:t>
            </a:r>
          </a:p>
        </p:txBody>
      </p:sp>
      <p:pic>
        <p:nvPicPr>
          <p:cNvPr id="4" name="Picture 3" descr="A picture containing sitting, table, laying, white&#10;&#10;Description automatically generated">
            <a:extLst>
              <a:ext uri="{FF2B5EF4-FFF2-40B4-BE49-F238E27FC236}">
                <a16:creationId xmlns:a16="http://schemas.microsoft.com/office/drawing/2014/main" id="{4D2FBDD1-262B-43F9-BD85-2D4EE7E76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46" y="3429000"/>
            <a:ext cx="3440061" cy="2293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F955D8-2826-4120-8A0F-2FEAA1C59225}"/>
              </a:ext>
            </a:extLst>
          </p:cNvPr>
          <p:cNvSpPr txBox="1"/>
          <p:nvPr/>
        </p:nvSpPr>
        <p:spPr>
          <a:xfrm>
            <a:off x="377193" y="1994627"/>
            <a:ext cx="78591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FF00"/>
                </a:solidFill>
                <a:latin typeface="Calibri" panose="020F0502020204030204"/>
              </a:rPr>
              <a:t>John 1.1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– In the beginning was the word, and the word was with God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1ED4C-E7AA-4DA6-8F86-3AA7EAB06820}"/>
              </a:ext>
            </a:extLst>
          </p:cNvPr>
          <p:cNvSpPr txBox="1"/>
          <p:nvPr/>
        </p:nvSpPr>
        <p:spPr>
          <a:xfrm>
            <a:off x="377191" y="2510077"/>
            <a:ext cx="74338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FF00"/>
                </a:solidFill>
                <a:latin typeface="Calibri" panose="020F0502020204030204"/>
              </a:rPr>
              <a:t>John 14.24 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– The word which ye hear is not mine but the Father’s </a:t>
            </a:r>
          </a:p>
        </p:txBody>
      </p:sp>
    </p:spTree>
    <p:extLst>
      <p:ext uri="{BB962C8B-B14F-4D97-AF65-F5344CB8AC3E}">
        <p14:creationId xmlns:p14="http://schemas.microsoft.com/office/powerpoint/2010/main" val="15093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390A9-3132-4A45-AC1B-0CB29CFC9584}"/>
              </a:ext>
            </a:extLst>
          </p:cNvPr>
          <p:cNvSpPr txBox="1"/>
          <p:nvPr/>
        </p:nvSpPr>
        <p:spPr>
          <a:xfrm>
            <a:off x="377192" y="1225870"/>
            <a:ext cx="43790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Christ </a:t>
            </a: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 the word of God ….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955D8-2826-4120-8A0F-2FEAA1C59225}"/>
              </a:ext>
            </a:extLst>
          </p:cNvPr>
          <p:cNvSpPr txBox="1"/>
          <p:nvPr/>
        </p:nvSpPr>
        <p:spPr>
          <a:xfrm>
            <a:off x="1048429" y="2012450"/>
            <a:ext cx="7172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FF00"/>
                </a:solidFill>
                <a:latin typeface="Calibri" panose="020F0502020204030204"/>
              </a:rPr>
              <a:t>John 14.24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– He that loveth me not </a:t>
            </a:r>
            <a:r>
              <a:rPr lang="en-US" sz="2100" dirty="0" err="1">
                <a:solidFill>
                  <a:prstClr val="white"/>
                </a:solidFill>
                <a:latin typeface="Calibri" panose="020F0502020204030204"/>
              </a:rPr>
              <a:t>keepeth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not my sayings: and the word which ye hear is not mine, but the Father's which sent 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1ED4C-E7AA-4DA6-8F86-3AA7EAB06820}"/>
              </a:ext>
            </a:extLst>
          </p:cNvPr>
          <p:cNvSpPr txBox="1"/>
          <p:nvPr/>
        </p:nvSpPr>
        <p:spPr>
          <a:xfrm>
            <a:off x="968146" y="3232792"/>
            <a:ext cx="72092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66FFFF"/>
                </a:solidFill>
                <a:latin typeface="Calibri" panose="020F0502020204030204"/>
              </a:rPr>
              <a:t>Does this passage contradict or constitute a denial of </a:t>
            </a:r>
            <a:r>
              <a:rPr lang="en-US" sz="2100" dirty="0">
                <a:solidFill>
                  <a:srgbClr val="FFFF00"/>
                </a:solidFill>
                <a:latin typeface="Calibri" panose="020F0502020204030204"/>
              </a:rPr>
              <a:t>John 1.1-2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4F56D6-E4FA-43C6-B623-D9D7722B2D3D}"/>
              </a:ext>
            </a:extLst>
          </p:cNvPr>
          <p:cNvGrpSpPr/>
          <p:nvPr/>
        </p:nvGrpSpPr>
        <p:grpSpPr>
          <a:xfrm>
            <a:off x="2739885" y="3669869"/>
            <a:ext cx="2745689" cy="1962264"/>
            <a:chOff x="1654257" y="3985445"/>
            <a:chExt cx="3660918" cy="2616352"/>
          </a:xfrm>
        </p:grpSpPr>
        <p:pic>
          <p:nvPicPr>
            <p:cNvPr id="4" name="Picture 3" descr="A picture containing sitting, table, laying, white&#10;&#10;Description automatically generated">
              <a:extLst>
                <a:ext uri="{FF2B5EF4-FFF2-40B4-BE49-F238E27FC236}">
                  <a16:creationId xmlns:a16="http://schemas.microsoft.com/office/drawing/2014/main" id="{4D2FBDD1-262B-43F9-BD85-2D4EE7E76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257" y="4161185"/>
              <a:ext cx="3660918" cy="2440612"/>
            </a:xfrm>
            <a:prstGeom prst="rect">
              <a:avLst/>
            </a:prstGeom>
          </p:spPr>
        </p:pic>
        <p:pic>
          <p:nvPicPr>
            <p:cNvPr id="8" name="Picture 7" descr="A picture containing food, drawing&#10;&#10;Description automatically generated">
              <a:extLst>
                <a:ext uri="{FF2B5EF4-FFF2-40B4-BE49-F238E27FC236}">
                  <a16:creationId xmlns:a16="http://schemas.microsoft.com/office/drawing/2014/main" id="{4696DC7B-7DE3-47B2-BBD9-D095CBF6E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257" y="3985445"/>
              <a:ext cx="3067662" cy="2321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7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787D-36A1-4309-9109-C783F79C3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&amp; The Godhead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9847F-3660-4101-9456-E2A560688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rgbClr val="FFFF00"/>
                </a:solidFill>
              </a:rPr>
              <a:t>Hebrews 1.1-2</a:t>
            </a:r>
          </a:p>
        </p:txBody>
      </p:sp>
    </p:spTree>
    <p:extLst>
      <p:ext uri="{BB962C8B-B14F-4D97-AF65-F5344CB8AC3E}">
        <p14:creationId xmlns:p14="http://schemas.microsoft.com/office/powerpoint/2010/main" val="159285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390A9-3132-4A45-AC1B-0CB29CFC9584}"/>
              </a:ext>
            </a:extLst>
          </p:cNvPr>
          <p:cNvSpPr txBox="1"/>
          <p:nvPr/>
        </p:nvSpPr>
        <p:spPr>
          <a:xfrm>
            <a:off x="377192" y="1225870"/>
            <a:ext cx="43790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Christ </a:t>
            </a:r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 the word of God ….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955D8-2826-4120-8A0F-2FEAA1C59225}"/>
              </a:ext>
            </a:extLst>
          </p:cNvPr>
          <p:cNvSpPr txBox="1"/>
          <p:nvPr/>
        </p:nvSpPr>
        <p:spPr>
          <a:xfrm>
            <a:off x="3109590" y="1858916"/>
            <a:ext cx="5542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FF00"/>
                </a:solidFill>
                <a:latin typeface="Calibri" panose="020F0502020204030204"/>
              </a:rPr>
              <a:t>John 17.4,8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– Work which thou </a:t>
            </a:r>
            <a:r>
              <a:rPr lang="en-US" sz="2100" dirty="0" err="1">
                <a:solidFill>
                  <a:prstClr val="white"/>
                </a:solidFill>
                <a:latin typeface="Calibri" panose="020F0502020204030204"/>
              </a:rPr>
              <a:t>gavest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me … believed that thou didst send me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1ED4C-E7AA-4DA6-8F86-3AA7EAB06820}"/>
              </a:ext>
            </a:extLst>
          </p:cNvPr>
          <p:cNvSpPr txBox="1"/>
          <p:nvPr/>
        </p:nvSpPr>
        <p:spPr>
          <a:xfrm>
            <a:off x="3109590" y="2722796"/>
            <a:ext cx="55428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FF00"/>
                </a:solidFill>
                <a:latin typeface="Calibri" panose="020F0502020204030204"/>
              </a:rPr>
              <a:t>John 1.10-14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– Word was made flesh and dwelt among us and we beheld his glory as of the only begotten of the Father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FF607-16A0-449D-9516-10057C3511B8}"/>
              </a:ext>
            </a:extLst>
          </p:cNvPr>
          <p:cNvSpPr txBox="1"/>
          <p:nvPr/>
        </p:nvSpPr>
        <p:spPr>
          <a:xfrm>
            <a:off x="3109590" y="3891090"/>
            <a:ext cx="55428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srgbClr val="FFFF00"/>
                </a:solidFill>
                <a:latin typeface="Calibri" panose="020F0502020204030204"/>
              </a:rPr>
              <a:t>John 17.7-8 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– I have given unto them the words that thou </a:t>
            </a:r>
            <a:r>
              <a:rPr lang="en-US" sz="2100" dirty="0" err="1">
                <a:solidFill>
                  <a:prstClr val="white"/>
                </a:solidFill>
                <a:latin typeface="Calibri" panose="020F0502020204030204"/>
              </a:rPr>
              <a:t>gavest</a:t>
            </a:r>
            <a:r>
              <a:rPr lang="en-US" sz="2100" dirty="0">
                <a:solidFill>
                  <a:prstClr val="white"/>
                </a:solidFill>
                <a:latin typeface="Calibri" panose="020F0502020204030204"/>
              </a:rPr>
              <a:t> me … and have known surely that I came out from thee … thou didst send me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2C7428-763A-4C27-B6E9-1D4A7D1AF697}"/>
              </a:ext>
            </a:extLst>
          </p:cNvPr>
          <p:cNvCxnSpPr>
            <a:cxnSpLocks/>
          </p:cNvCxnSpPr>
          <p:nvPr/>
        </p:nvCxnSpPr>
        <p:spPr>
          <a:xfrm flipV="1">
            <a:off x="1716731" y="2434591"/>
            <a:ext cx="1300791" cy="999936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3935E2-2DFE-49B6-A14E-77CDC49368C0}"/>
              </a:ext>
            </a:extLst>
          </p:cNvPr>
          <p:cNvCxnSpPr>
            <a:cxnSpLocks/>
          </p:cNvCxnSpPr>
          <p:nvPr/>
        </p:nvCxnSpPr>
        <p:spPr>
          <a:xfrm flipV="1">
            <a:off x="1716731" y="3138181"/>
            <a:ext cx="1300791" cy="332588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B1EDCA-7A73-4473-944B-BD56CA4512B9}"/>
              </a:ext>
            </a:extLst>
          </p:cNvPr>
          <p:cNvCxnSpPr>
            <a:cxnSpLocks/>
          </p:cNvCxnSpPr>
          <p:nvPr/>
        </p:nvCxnSpPr>
        <p:spPr>
          <a:xfrm>
            <a:off x="1716731" y="3470769"/>
            <a:ext cx="1300791" cy="628338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sitting, table, laying, white&#10;&#10;Description automatically generated">
            <a:extLst>
              <a:ext uri="{FF2B5EF4-FFF2-40B4-BE49-F238E27FC236}">
                <a16:creationId xmlns:a16="http://schemas.microsoft.com/office/drawing/2014/main" id="{4D2FBDD1-262B-43F9-BD85-2D4EE7E76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6" y="2587732"/>
            <a:ext cx="2398502" cy="15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390A9-3132-4A45-AC1B-0CB29CFC9584}"/>
              </a:ext>
            </a:extLst>
          </p:cNvPr>
          <p:cNvSpPr txBox="1"/>
          <p:nvPr/>
        </p:nvSpPr>
        <p:spPr>
          <a:xfrm>
            <a:off x="377191" y="1225870"/>
            <a:ext cx="48397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as the word of God ….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955D8-2826-4120-8A0F-2FEAA1C59225}"/>
              </a:ext>
            </a:extLst>
          </p:cNvPr>
          <p:cNvSpPr txBox="1"/>
          <p:nvPr/>
        </p:nvSpPr>
        <p:spPr>
          <a:xfrm>
            <a:off x="2544466" y="2881424"/>
            <a:ext cx="59258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 without controversy great is the mystery of godliness: God was manifest in the flesh, justified in the Spirit, seen of angels, preached unto the Gentiles, believed on in the world, received up into glory.   </a:t>
            </a:r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 3.16</a:t>
            </a:r>
            <a:endParaRPr lang="en-US" sz="2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D4246-72FE-4E41-BB3F-C240A66012A2}"/>
              </a:ext>
            </a:extLst>
          </p:cNvPr>
          <p:cNvSpPr txBox="1"/>
          <p:nvPr/>
        </p:nvSpPr>
        <p:spPr>
          <a:xfrm>
            <a:off x="2403117" y="1872152"/>
            <a:ext cx="5535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 &amp; agency aren’t inconsistent with </a:t>
            </a:r>
          </a:p>
          <a:p>
            <a:pPr algn="ctr" defTabSz="685800"/>
            <a:r>
              <a:rPr lang="en-US" sz="21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role as the Word of  God  </a:t>
            </a:r>
          </a:p>
        </p:txBody>
      </p:sp>
      <p:pic>
        <p:nvPicPr>
          <p:cNvPr id="4" name="Picture 3" descr="A picture containing sitting, table, laying, white&#10;&#10;Description automatically generated">
            <a:extLst>
              <a:ext uri="{FF2B5EF4-FFF2-40B4-BE49-F238E27FC236}">
                <a16:creationId xmlns:a16="http://schemas.microsoft.com/office/drawing/2014/main" id="{4D2FBDD1-262B-43F9-BD85-2D4EE7E76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6" y="2587732"/>
            <a:ext cx="2398502" cy="15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8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390A9-3132-4A45-AC1B-0CB29CFC9584}"/>
              </a:ext>
            </a:extLst>
          </p:cNvPr>
          <p:cNvSpPr txBox="1"/>
          <p:nvPr/>
        </p:nvSpPr>
        <p:spPr>
          <a:xfrm>
            <a:off x="377192" y="1225870"/>
            <a:ext cx="86677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couldn’t be God because no one can see God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955D8-2826-4120-8A0F-2FEAA1C59225}"/>
              </a:ext>
            </a:extLst>
          </p:cNvPr>
          <p:cNvSpPr txBox="1"/>
          <p:nvPr/>
        </p:nvSpPr>
        <p:spPr>
          <a:xfrm>
            <a:off x="1696219" y="1964483"/>
            <a:ext cx="679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 man hath seen God at any time … the Son hath declared him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John 1.18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sitting, table, laying, white&#10;&#10;Description automatically generated">
            <a:extLst>
              <a:ext uri="{FF2B5EF4-FFF2-40B4-BE49-F238E27FC236}">
                <a16:creationId xmlns:a16="http://schemas.microsoft.com/office/drawing/2014/main" id="{4D2FBDD1-262B-43F9-BD85-2D4EE7E76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6" y="2587732"/>
            <a:ext cx="2398502" cy="1599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4A7404-E713-4217-8A40-547246EDFB72}"/>
              </a:ext>
            </a:extLst>
          </p:cNvPr>
          <p:cNvSpPr txBox="1"/>
          <p:nvPr/>
        </p:nvSpPr>
        <p:spPr>
          <a:xfrm>
            <a:off x="2198908" y="3075609"/>
            <a:ext cx="679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 that hath seen me hath seen the Father; and how </a:t>
            </a:r>
            <a:r>
              <a:rPr lang="en-US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sayest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thou then, Shew us the Father?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14.8-10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273263D-23D7-4629-B454-9BD03AC4A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997"/>
            <a:ext cx="2880360" cy="3754755"/>
          </a:xfrm>
          <a:prstGeom prst="rect">
            <a:avLst/>
          </a:prstGeom>
        </p:spPr>
      </p:pic>
      <p:pic>
        <p:nvPicPr>
          <p:cNvPr id="7" name="Picture 6" descr="A cloud of smoke&#10;&#10;Description automatically generated">
            <a:extLst>
              <a:ext uri="{FF2B5EF4-FFF2-40B4-BE49-F238E27FC236}">
                <a16:creationId xmlns:a16="http://schemas.microsoft.com/office/drawing/2014/main" id="{945075DC-FD29-4C46-9DD2-F2D0B702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" y="857252"/>
            <a:ext cx="9139654" cy="13887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B390A9-3132-4A45-AC1B-0CB29CFC9584}"/>
              </a:ext>
            </a:extLst>
          </p:cNvPr>
          <p:cNvSpPr txBox="1"/>
          <p:nvPr/>
        </p:nvSpPr>
        <p:spPr>
          <a:xfrm>
            <a:off x="377191" y="1225870"/>
            <a:ext cx="51667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did Jesus ascend to … 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955D8-2826-4120-8A0F-2FEAA1C59225}"/>
              </a:ext>
            </a:extLst>
          </p:cNvPr>
          <p:cNvSpPr txBox="1"/>
          <p:nvPr/>
        </p:nvSpPr>
        <p:spPr>
          <a:xfrm>
            <a:off x="3170465" y="2380132"/>
            <a:ext cx="58234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ascend unto my Father / your Father - my God /your God. </a:t>
            </a:r>
            <a:r>
              <a:rPr lang="en-US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 20.17</a:t>
            </a: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A7404-E713-4217-8A40-547246EDFB72}"/>
              </a:ext>
            </a:extLst>
          </p:cNvPr>
          <p:cNvSpPr txBox="1"/>
          <p:nvPr/>
        </p:nvSpPr>
        <p:spPr>
          <a:xfrm>
            <a:off x="3170466" y="2746755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gave his only begotten son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3.16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1BA2A-D4E1-4219-B6F5-0EEF4928A0CD}"/>
              </a:ext>
            </a:extLst>
          </p:cNvPr>
          <p:cNvSpPr txBox="1"/>
          <p:nvPr/>
        </p:nvSpPr>
        <p:spPr>
          <a:xfrm>
            <a:off x="3170466" y="3084624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Father that sent me </a:t>
            </a:r>
            <a:r>
              <a:rPr lang="en-US" sz="15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beareth</a:t>
            </a:r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witness of me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8.18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215CF-1FFF-4DF2-8B3C-6029323E0598}"/>
              </a:ext>
            </a:extLst>
          </p:cNvPr>
          <p:cNvSpPr txBox="1"/>
          <p:nvPr/>
        </p:nvSpPr>
        <p:spPr>
          <a:xfrm>
            <a:off x="3170466" y="3497127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body, spirit, Lord, faith, baptism, Father of all 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 4.4-6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37286-5AE4-4EA6-B5E8-787179AF9175}"/>
              </a:ext>
            </a:extLst>
          </p:cNvPr>
          <p:cNvSpPr txBox="1"/>
          <p:nvPr/>
        </p:nvSpPr>
        <p:spPr>
          <a:xfrm>
            <a:off x="3170466" y="3854613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received him out of their sight 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1.9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0D1C5-FB0D-476C-9945-87E1C87D8148}"/>
              </a:ext>
            </a:extLst>
          </p:cNvPr>
          <p:cNvSpPr txBox="1"/>
          <p:nvPr/>
        </p:nvSpPr>
        <p:spPr>
          <a:xfrm>
            <a:off x="3170466" y="4212099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being by the right hand of God 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2.31-36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4041E-1A9B-433B-939D-E4357C7B94B0}"/>
              </a:ext>
            </a:extLst>
          </p:cNvPr>
          <p:cNvSpPr txBox="1"/>
          <p:nvPr/>
        </p:nvSpPr>
        <p:spPr>
          <a:xfrm>
            <a:off x="3170466" y="4519963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standing on the right hand of God 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7.54-56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18D1B-264E-427E-82AD-7BE0C767F0F1}"/>
              </a:ext>
            </a:extLst>
          </p:cNvPr>
          <p:cNvSpPr txBox="1"/>
          <p:nvPr/>
        </p:nvSpPr>
        <p:spPr>
          <a:xfrm>
            <a:off x="3170466" y="4843362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set on the right  hand of the throne 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 8.1-2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88332-B941-4BAC-B336-12D35CC3D12F}"/>
              </a:ext>
            </a:extLst>
          </p:cNvPr>
          <p:cNvSpPr txBox="1"/>
          <p:nvPr/>
        </p:nvSpPr>
        <p:spPr>
          <a:xfrm>
            <a:off x="3170466" y="5166759"/>
            <a:ext cx="5306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down at the right hand of the throne of God  </a:t>
            </a:r>
            <a:r>
              <a:rPr lang="en-US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 12.1-2</a:t>
            </a:r>
            <a:endParaRPr lang="en-US" sz="1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racket, photo, swing&#10;&#10;Description automatically generated">
            <a:extLst>
              <a:ext uri="{FF2B5EF4-FFF2-40B4-BE49-F238E27FC236}">
                <a16:creationId xmlns:a16="http://schemas.microsoft.com/office/drawing/2014/main" id="{186842E1-D6DA-4A75-84E2-C29D110FA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B390A9-3132-4A45-AC1B-0CB29CFC9584}"/>
              </a:ext>
            </a:extLst>
          </p:cNvPr>
          <p:cNvSpPr txBox="1"/>
          <p:nvPr/>
        </p:nvSpPr>
        <p:spPr>
          <a:xfrm>
            <a:off x="409087" y="1193638"/>
            <a:ext cx="683385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other things Christ didn’t say, but ….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955D8-2826-4120-8A0F-2FEAA1C59225}"/>
              </a:ext>
            </a:extLst>
          </p:cNvPr>
          <p:cNvSpPr txBox="1"/>
          <p:nvPr/>
        </p:nvSpPr>
        <p:spPr>
          <a:xfrm>
            <a:off x="2810644" y="2054856"/>
            <a:ext cx="679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 / Lord’s supper 1</a:t>
            </a:r>
            <a:r>
              <a:rPr lang="en-US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20.7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A7404-E713-4217-8A40-547246EDFB72}"/>
              </a:ext>
            </a:extLst>
          </p:cNvPr>
          <p:cNvSpPr txBox="1"/>
          <p:nvPr/>
        </p:nvSpPr>
        <p:spPr>
          <a:xfrm>
            <a:off x="2810641" y="3193634"/>
            <a:ext cx="679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gave qualifications for elders etc.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 3.1-14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D5491-6673-4882-9EA3-1355F4056F1E}"/>
              </a:ext>
            </a:extLst>
          </p:cNvPr>
          <p:cNvSpPr txBox="1"/>
          <p:nvPr/>
        </p:nvSpPr>
        <p:spPr>
          <a:xfrm>
            <a:off x="2810644" y="2390965"/>
            <a:ext cx="679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 by in store on 1</a:t>
            </a:r>
            <a:r>
              <a:rPr lang="en-US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day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 16.1-2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8D16A-B6D0-492B-8396-98A474021443}"/>
              </a:ext>
            </a:extLst>
          </p:cNvPr>
          <p:cNvSpPr txBox="1"/>
          <p:nvPr/>
        </p:nvSpPr>
        <p:spPr>
          <a:xfrm>
            <a:off x="2810644" y="2817338"/>
            <a:ext cx="415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psalms &amp; spiritual songs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 3.16 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4E6DF-8B94-4611-A706-DC2C262B7B85}"/>
              </a:ext>
            </a:extLst>
          </p:cNvPr>
          <p:cNvSpPr txBox="1"/>
          <p:nvPr/>
        </p:nvSpPr>
        <p:spPr>
          <a:xfrm>
            <a:off x="2810641" y="3537875"/>
            <a:ext cx="568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areas of doctrine that Christ didn’t speak about … does that make them invalid ???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9F430F-8598-469F-91EE-FA6010CA40F2}"/>
              </a:ext>
            </a:extLst>
          </p:cNvPr>
          <p:cNvCxnSpPr>
            <a:cxnSpLocks/>
          </p:cNvCxnSpPr>
          <p:nvPr/>
        </p:nvCxnSpPr>
        <p:spPr>
          <a:xfrm flipV="1">
            <a:off x="1841355" y="2324543"/>
            <a:ext cx="866818" cy="761514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87DD95-F5D0-46BE-887E-B2D85C3F919D}"/>
              </a:ext>
            </a:extLst>
          </p:cNvPr>
          <p:cNvCxnSpPr>
            <a:cxnSpLocks/>
          </p:cNvCxnSpPr>
          <p:nvPr/>
        </p:nvCxnSpPr>
        <p:spPr>
          <a:xfrm flipV="1">
            <a:off x="1841355" y="2678644"/>
            <a:ext cx="969286" cy="427883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469510-BB28-4E66-AB65-099D08736BA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841357" y="3002004"/>
            <a:ext cx="969287" cy="89311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361B9E-C851-42E0-BE7E-9AE7AC3B62DF}"/>
              </a:ext>
            </a:extLst>
          </p:cNvPr>
          <p:cNvCxnSpPr>
            <a:cxnSpLocks/>
          </p:cNvCxnSpPr>
          <p:nvPr/>
        </p:nvCxnSpPr>
        <p:spPr>
          <a:xfrm>
            <a:off x="1841356" y="3091311"/>
            <a:ext cx="935996" cy="298073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59EFAB-F42A-404C-A3C9-703EB85DE986}"/>
              </a:ext>
            </a:extLst>
          </p:cNvPr>
          <p:cNvCxnSpPr>
            <a:cxnSpLocks/>
          </p:cNvCxnSpPr>
          <p:nvPr/>
        </p:nvCxnSpPr>
        <p:spPr>
          <a:xfrm>
            <a:off x="1841357" y="3091311"/>
            <a:ext cx="983957" cy="682564"/>
          </a:xfrm>
          <a:prstGeom prst="straightConnector1">
            <a:avLst/>
          </a:prstGeom>
          <a:ln w="41275">
            <a:solidFill>
              <a:srgbClr val="31E5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sitting, table, laying, white&#10;&#10;Description automatically generated">
            <a:extLst>
              <a:ext uri="{FF2B5EF4-FFF2-40B4-BE49-F238E27FC236}">
                <a16:creationId xmlns:a16="http://schemas.microsoft.com/office/drawing/2014/main" id="{4D2FBDD1-262B-43F9-BD85-2D4EE7E76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" y="2190961"/>
            <a:ext cx="2398502" cy="15990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1EA572-54E9-4A21-80DF-C18A33B3261D}"/>
              </a:ext>
            </a:extLst>
          </p:cNvPr>
          <p:cNvSpPr txBox="1"/>
          <p:nvPr/>
        </p:nvSpPr>
        <p:spPr>
          <a:xfrm>
            <a:off x="594157" y="4311919"/>
            <a:ext cx="7828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66FFFF"/>
                </a:solidFill>
                <a:latin typeface="Calibri" panose="020F0502020204030204"/>
              </a:rPr>
              <a:t>     I have yet many things to say unto you, but ye cannot bear them now. Howbeit when he, the Spirit of truth, is come, he will guide you into all truth: for he shall not speak of himself; but whatsoever he shall hear, that shall he speak: and he will shew you things to come.  </a:t>
            </a:r>
            <a:r>
              <a:rPr lang="en-US" sz="1500" dirty="0">
                <a:solidFill>
                  <a:srgbClr val="FFFF00"/>
                </a:solidFill>
                <a:latin typeface="Calibri" panose="020F0502020204030204"/>
              </a:rPr>
              <a:t>John 16.12-13</a:t>
            </a:r>
          </a:p>
        </p:txBody>
      </p:sp>
    </p:spTree>
    <p:extLst>
      <p:ext uri="{BB962C8B-B14F-4D97-AF65-F5344CB8AC3E}">
        <p14:creationId xmlns:p14="http://schemas.microsoft.com/office/powerpoint/2010/main" val="25601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80B30-3595-43B9-A60A-4151DC2DA39E}"/>
              </a:ext>
            </a:extLst>
          </p:cNvPr>
          <p:cNvSpPr txBox="1"/>
          <p:nvPr/>
        </p:nvSpPr>
        <p:spPr>
          <a:xfrm flipH="1">
            <a:off x="389890" y="1329215"/>
            <a:ext cx="18876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E0974-FD66-42AD-9C35-2878B6866E3A}"/>
              </a:ext>
            </a:extLst>
          </p:cNvPr>
          <p:cNvSpPr txBox="1"/>
          <p:nvPr/>
        </p:nvSpPr>
        <p:spPr>
          <a:xfrm>
            <a:off x="677336" y="2020132"/>
            <a:ext cx="7789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1. Christ was with God before time began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B1ED"/>
                </a:solidFill>
                <a:latin typeface="Calibri" panose="020F0502020204030204"/>
              </a:rPr>
              <a:t>2. Christ was the agent through whom God created the worlds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E523"/>
                </a:solidFill>
                <a:latin typeface="Calibri" panose="020F0502020204030204"/>
              </a:rPr>
              <a:t>3. Christ was sanctified / set apart by God as the perfect sacrifice before world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4. Christ came into the world in a physical body created to house him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Calibri" panose="020F0502020204030204"/>
              </a:rPr>
              <a:t>5. Christ came into the world to deliver God’s message to all humanity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libri" panose="020F0502020204030204"/>
              </a:rPr>
              <a:t>6. Christ died and was raised by the Father, ascended to him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5B1ED"/>
                </a:solidFill>
                <a:latin typeface="Calibri" panose="020F0502020204030204"/>
              </a:rPr>
              <a:t>7. Christ is the only way that we can be reconciled to the father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E523"/>
                </a:solidFill>
                <a:latin typeface="Calibri" panose="020F0502020204030204"/>
              </a:rPr>
              <a:t>8. Christ has all authority over the church but is subject to God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  <a:latin typeface="Calibri" panose="020F0502020204030204"/>
              </a:rPr>
              <a:t>9. Rejecting or denying Christ is to deny God and is therefore to be lost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72C4">
                    <a:lumMod val="20000"/>
                    <a:lumOff val="80000"/>
                  </a:srgbClr>
                </a:solidFill>
                <a:latin typeface="Calibri" panose="020F0502020204030204"/>
              </a:rPr>
              <a:t>10. Christ is the Word of God, the son of God and the head of the church </a:t>
            </a:r>
          </a:p>
          <a:p>
            <a:pPr marL="214303" indent="-214303" defTabSz="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9FFCC"/>
                </a:solidFill>
                <a:latin typeface="Calibri" panose="020F0502020204030204"/>
              </a:rPr>
              <a:t>11. Christ will judge the world and deliver the church to God</a:t>
            </a:r>
          </a:p>
        </p:txBody>
      </p:sp>
    </p:spTree>
    <p:extLst>
      <p:ext uri="{BB962C8B-B14F-4D97-AF65-F5344CB8AC3E}">
        <p14:creationId xmlns:p14="http://schemas.microsoft.com/office/powerpoint/2010/main" val="17520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smoke&#10;&#10;Description automatically generated">
            <a:extLst>
              <a:ext uri="{FF2B5EF4-FFF2-40B4-BE49-F238E27FC236}">
                <a16:creationId xmlns:a16="http://schemas.microsoft.com/office/drawing/2014/main" id="{2ECEF1B8-A01B-422B-8944-D65CB98C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572"/>
            <a:ext cx="9144000" cy="438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D425EB-1373-4DEA-B84D-6494A757EBDF}"/>
              </a:ext>
            </a:extLst>
          </p:cNvPr>
          <p:cNvSpPr txBox="1"/>
          <p:nvPr/>
        </p:nvSpPr>
        <p:spPr>
          <a:xfrm>
            <a:off x="762462" y="2146431"/>
            <a:ext cx="7619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And the times of this ignorance God winked at; but now </a:t>
            </a:r>
            <a:r>
              <a:rPr lang="en-US" sz="2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commandeth</a:t>
            </a:r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men every where to repent:   Because he hath appointed a day, in the which he will judge the world in righteousness by that man whom he hath ordained; whereof he hath given assurance unto all men, in that he hath raised him from the dead.   </a:t>
            </a:r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17.30-31</a:t>
            </a:r>
          </a:p>
        </p:txBody>
      </p:sp>
    </p:spTree>
    <p:extLst>
      <p:ext uri="{BB962C8B-B14F-4D97-AF65-F5344CB8AC3E}">
        <p14:creationId xmlns:p14="http://schemas.microsoft.com/office/powerpoint/2010/main" val="3029441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8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DE3E-CA9A-45DA-ACCE-89856AD5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863D97-B710-499B-9A3F-572999E97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4" y="1131096"/>
            <a:ext cx="7009817" cy="433334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5F5E1E-04D5-4F2D-A798-DD5C7929A643}"/>
              </a:ext>
            </a:extLst>
          </p:cNvPr>
          <p:cNvSpPr/>
          <p:nvPr/>
        </p:nvSpPr>
        <p:spPr>
          <a:xfrm>
            <a:off x="3030795" y="2781916"/>
            <a:ext cx="1541207" cy="26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24C7A-3711-4BAF-ACA4-6EF0900BC7BF}"/>
              </a:ext>
            </a:extLst>
          </p:cNvPr>
          <p:cNvSpPr/>
          <p:nvPr/>
        </p:nvSpPr>
        <p:spPr>
          <a:xfrm>
            <a:off x="3030795" y="4679296"/>
            <a:ext cx="1541207" cy="265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805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0520-DE17-4689-87B0-9D05B513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20CBF3-3380-47B1-9918-E09B2DB30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1" y="1131094"/>
            <a:ext cx="5731592" cy="444891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863867-46B9-4DF1-9961-1A117526505D}"/>
              </a:ext>
            </a:extLst>
          </p:cNvPr>
          <p:cNvSpPr/>
          <p:nvPr/>
        </p:nvSpPr>
        <p:spPr>
          <a:xfrm>
            <a:off x="2953366" y="1454559"/>
            <a:ext cx="1316294" cy="17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8C7F60-1D1B-4A8B-B110-BEB9484512DB}"/>
              </a:ext>
            </a:extLst>
          </p:cNvPr>
          <p:cNvSpPr/>
          <p:nvPr/>
        </p:nvSpPr>
        <p:spPr>
          <a:xfrm>
            <a:off x="2953366" y="2361921"/>
            <a:ext cx="1316294" cy="17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F6285B-FC4E-467C-9151-99D9AA15DD86}"/>
              </a:ext>
            </a:extLst>
          </p:cNvPr>
          <p:cNvSpPr/>
          <p:nvPr/>
        </p:nvSpPr>
        <p:spPr>
          <a:xfrm>
            <a:off x="2863951" y="3255381"/>
            <a:ext cx="1316294" cy="173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871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797B-EC8C-4537-802E-6352888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7A6D3A-1D56-4DE5-BECF-BF13CB300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35" y="1131095"/>
            <a:ext cx="6297930" cy="440363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E223B7-3FF3-449F-A118-8E9FA19CB04D}"/>
              </a:ext>
            </a:extLst>
          </p:cNvPr>
          <p:cNvSpPr/>
          <p:nvPr/>
        </p:nvSpPr>
        <p:spPr>
          <a:xfrm>
            <a:off x="2576176" y="1323277"/>
            <a:ext cx="1384321" cy="23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A2969-EEA7-43C3-9741-8E44D35A0188}"/>
              </a:ext>
            </a:extLst>
          </p:cNvPr>
          <p:cNvSpPr/>
          <p:nvPr/>
        </p:nvSpPr>
        <p:spPr>
          <a:xfrm>
            <a:off x="2666047" y="2272080"/>
            <a:ext cx="1397318" cy="325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50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EFEC-2FE6-4086-AA49-4D8F2C8E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97A135-612C-46EF-9422-1EBC491C9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8624"/>
            <a:ext cx="7886700" cy="23847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27A5F-CD2E-4929-8A67-BE4952F10C6E}"/>
              </a:ext>
            </a:extLst>
          </p:cNvPr>
          <p:cNvSpPr/>
          <p:nvPr/>
        </p:nvSpPr>
        <p:spPr>
          <a:xfrm>
            <a:off x="3090526" y="3031900"/>
            <a:ext cx="2310151" cy="30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B413D-AE53-4CAF-B9CE-655DC7D45D41}"/>
              </a:ext>
            </a:extLst>
          </p:cNvPr>
          <p:cNvSpPr/>
          <p:nvPr/>
        </p:nvSpPr>
        <p:spPr>
          <a:xfrm flipV="1">
            <a:off x="1787507" y="2961936"/>
            <a:ext cx="569933" cy="467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720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B665-A2D8-4A38-BFBF-3115A55C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872063-4C8B-4BCE-A1FD-31A80099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3" y="1297015"/>
            <a:ext cx="8121491" cy="3475934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2FAE35-1497-4BF5-A6F0-91C9BBBD71A2}"/>
              </a:ext>
            </a:extLst>
          </p:cNvPr>
          <p:cNvSpPr/>
          <p:nvPr/>
        </p:nvSpPr>
        <p:spPr>
          <a:xfrm>
            <a:off x="2379247" y="1476778"/>
            <a:ext cx="1835107" cy="30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80B12-8BF6-4C11-B8FE-C3A2B4108B5C}"/>
              </a:ext>
            </a:extLst>
          </p:cNvPr>
          <p:cNvSpPr/>
          <p:nvPr/>
        </p:nvSpPr>
        <p:spPr>
          <a:xfrm>
            <a:off x="2379247" y="3994231"/>
            <a:ext cx="1835107" cy="302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691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EF23-2664-4E24-9847-735EB200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A18466-DE01-4F90-9EE0-3948D6821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8" y="1131096"/>
            <a:ext cx="4412592" cy="435033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DFAEB4-35A8-452D-8B14-0EC315ADC671}"/>
              </a:ext>
            </a:extLst>
          </p:cNvPr>
          <p:cNvSpPr/>
          <p:nvPr/>
        </p:nvSpPr>
        <p:spPr>
          <a:xfrm>
            <a:off x="2541884" y="1131096"/>
            <a:ext cx="1015704" cy="24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1D60A-0A19-4488-8FFB-B4FE6D31B948}"/>
              </a:ext>
            </a:extLst>
          </p:cNvPr>
          <p:cNvSpPr/>
          <p:nvPr/>
        </p:nvSpPr>
        <p:spPr>
          <a:xfrm>
            <a:off x="2541885" y="2468882"/>
            <a:ext cx="1015704" cy="18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9F280D-E0FA-4EF7-A13C-107CA2EBB475}"/>
              </a:ext>
            </a:extLst>
          </p:cNvPr>
          <p:cNvSpPr/>
          <p:nvPr/>
        </p:nvSpPr>
        <p:spPr>
          <a:xfrm>
            <a:off x="2541885" y="3358338"/>
            <a:ext cx="1015704" cy="173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011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8A98-7C3F-4E1C-B280-B6346B20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0AB2E5-DF35-4515-A56C-915AB340D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131096"/>
            <a:ext cx="7558088" cy="454289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DD90A5-4872-4822-962F-FA60644FD438}"/>
              </a:ext>
            </a:extLst>
          </p:cNvPr>
          <p:cNvSpPr/>
          <p:nvPr/>
        </p:nvSpPr>
        <p:spPr>
          <a:xfrm>
            <a:off x="2430682" y="1325376"/>
            <a:ext cx="1752701" cy="251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9ED102-0CBC-4418-93E8-F992593C32A2}"/>
              </a:ext>
            </a:extLst>
          </p:cNvPr>
          <p:cNvSpPr/>
          <p:nvPr/>
        </p:nvSpPr>
        <p:spPr>
          <a:xfrm>
            <a:off x="2430683" y="4603432"/>
            <a:ext cx="1752701" cy="182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3859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1245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3_Office Theme</vt:lpstr>
      <vt:lpstr>PowerPoint Presentation</vt:lpstr>
      <vt:lpstr>Christ &amp; The Godhead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to consider …. </vt:lpstr>
      <vt:lpstr>So …. Who is Christ &amp; What’s the relationship between God and Christ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Hepner</dc:creator>
  <cp:lastModifiedBy>Michael Hepner</cp:lastModifiedBy>
  <cp:revision>20</cp:revision>
  <dcterms:created xsi:type="dcterms:W3CDTF">2013-03-24T12:46:42Z</dcterms:created>
  <dcterms:modified xsi:type="dcterms:W3CDTF">2020-02-23T20:15:46Z</dcterms:modified>
</cp:coreProperties>
</file>