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 id="2147483686" r:id="rId2"/>
  </p:sldMasterIdLst>
  <p:notesMasterIdLst>
    <p:notesMasterId r:id="rId20"/>
  </p:notesMasterIdLst>
  <p:sldIdLst>
    <p:sldId id="363" r:id="rId3"/>
    <p:sldId id="364" r:id="rId4"/>
    <p:sldId id="365" r:id="rId5"/>
    <p:sldId id="267" r:id="rId6"/>
    <p:sldId id="268" r:id="rId7"/>
    <p:sldId id="269" r:id="rId8"/>
    <p:sldId id="366" r:id="rId9"/>
    <p:sldId id="367" r:id="rId10"/>
    <p:sldId id="368" r:id="rId11"/>
    <p:sldId id="273" r:id="rId12"/>
    <p:sldId id="369" r:id="rId13"/>
    <p:sldId id="370" r:id="rId14"/>
    <p:sldId id="276" r:id="rId15"/>
    <p:sldId id="277" r:id="rId16"/>
    <p:sldId id="371" r:id="rId17"/>
    <p:sldId id="372" r:id="rId18"/>
    <p:sldId id="3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DF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20000" autoAdjust="0"/>
    <p:restoredTop sz="94660"/>
  </p:normalViewPr>
  <p:slideViewPr>
    <p:cSldViewPr snapToGrid="0">
      <p:cViewPr varScale="1">
        <p:scale>
          <a:sx n="81" d="100"/>
          <a:sy n="81" d="100"/>
        </p:scale>
        <p:origin x="96" y="702"/>
      </p:cViewPr>
      <p:guideLst/>
    </p:cSldViewPr>
  </p:slideViewPr>
  <p:notesTextViewPr>
    <p:cViewPr>
      <p:scale>
        <a:sx n="1" d="1"/>
        <a:sy n="1" d="1"/>
      </p:scale>
      <p:origin x="0" y="0"/>
    </p:cViewPr>
  </p:notesTextViewPr>
  <p:sorterViewPr>
    <p:cViewPr varScale="1">
      <p:scale>
        <a:sx n="1" d="1"/>
        <a:sy n="1" d="1"/>
      </p:scale>
      <p:origin x="0" y="-184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7E2BD4-AA09-4A10-8C07-38BB4F70A145}" type="datetimeFigureOut">
              <a:rPr lang="en-US" smtClean="0"/>
              <a:t>2/17/2020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095A01-72B6-469D-B07F-495665B60EAF}" type="slidenum">
              <a:rPr lang="en-US" smtClean="0"/>
              <a:t>‹#›</a:t>
            </a:fld>
            <a:endParaRPr lang="en-US"/>
          </a:p>
        </p:txBody>
      </p:sp>
    </p:spTree>
    <p:extLst>
      <p:ext uri="{BB962C8B-B14F-4D97-AF65-F5344CB8AC3E}">
        <p14:creationId xmlns:p14="http://schemas.microsoft.com/office/powerpoint/2010/main" val="5066570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3FC82E1-5B79-4C6B-9C9D-2F8C118058E7}" type="datetimeFigureOut">
              <a:rPr lang="en-US" smtClean="0"/>
              <a:t>2/17/2020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67C494-5A64-4EC7-9371-0037004208C0}" type="slidenum">
              <a:rPr lang="en-US" smtClean="0"/>
              <a:t>‹#›</a:t>
            </a:fld>
            <a:endParaRPr lang="en-US"/>
          </a:p>
        </p:txBody>
      </p:sp>
    </p:spTree>
    <p:extLst>
      <p:ext uri="{BB962C8B-B14F-4D97-AF65-F5344CB8AC3E}">
        <p14:creationId xmlns:p14="http://schemas.microsoft.com/office/powerpoint/2010/main" val="322828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FC82E1-5B79-4C6B-9C9D-2F8C118058E7}" type="datetimeFigureOut">
              <a:rPr lang="en-US" smtClean="0"/>
              <a:t>2/17/2020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67C494-5A64-4EC7-9371-0037004208C0}" type="slidenum">
              <a:rPr lang="en-US" smtClean="0"/>
              <a:t>‹#›</a:t>
            </a:fld>
            <a:endParaRPr lang="en-US"/>
          </a:p>
        </p:txBody>
      </p:sp>
    </p:spTree>
    <p:extLst>
      <p:ext uri="{BB962C8B-B14F-4D97-AF65-F5344CB8AC3E}">
        <p14:creationId xmlns:p14="http://schemas.microsoft.com/office/powerpoint/2010/main" val="3260297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FC82E1-5B79-4C6B-9C9D-2F8C118058E7}" type="datetimeFigureOut">
              <a:rPr lang="en-US" smtClean="0"/>
              <a:t>2/17/2020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67C494-5A64-4EC7-9371-0037004208C0}" type="slidenum">
              <a:rPr lang="en-US" smtClean="0"/>
              <a:t>‹#›</a:t>
            </a:fld>
            <a:endParaRPr lang="en-US"/>
          </a:p>
        </p:txBody>
      </p:sp>
    </p:spTree>
    <p:extLst>
      <p:ext uri="{BB962C8B-B14F-4D97-AF65-F5344CB8AC3E}">
        <p14:creationId xmlns:p14="http://schemas.microsoft.com/office/powerpoint/2010/main" val="17754965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3FC82E1-5B79-4C6B-9C9D-2F8C118058E7}" type="datetimeFigureOut">
              <a:rPr lang="en-US" smtClean="0"/>
              <a:t>2/17/2020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67C494-5A64-4EC7-9371-0037004208C0}" type="slidenum">
              <a:rPr lang="en-US" smtClean="0"/>
              <a:t>‹#›</a:t>
            </a:fld>
            <a:endParaRPr lang="en-US"/>
          </a:p>
        </p:txBody>
      </p:sp>
    </p:spTree>
    <p:extLst>
      <p:ext uri="{BB962C8B-B14F-4D97-AF65-F5344CB8AC3E}">
        <p14:creationId xmlns:p14="http://schemas.microsoft.com/office/powerpoint/2010/main" val="20836593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FC82E1-5B79-4C6B-9C9D-2F8C118058E7}" type="datetimeFigureOut">
              <a:rPr lang="en-US" smtClean="0"/>
              <a:t>2/17/2020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67C494-5A64-4EC7-9371-0037004208C0}" type="slidenum">
              <a:rPr lang="en-US" smtClean="0"/>
              <a:t>‹#›</a:t>
            </a:fld>
            <a:endParaRPr lang="en-US"/>
          </a:p>
        </p:txBody>
      </p:sp>
    </p:spTree>
    <p:extLst>
      <p:ext uri="{BB962C8B-B14F-4D97-AF65-F5344CB8AC3E}">
        <p14:creationId xmlns:p14="http://schemas.microsoft.com/office/powerpoint/2010/main" val="33297153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FC82E1-5B79-4C6B-9C9D-2F8C118058E7}" type="datetimeFigureOut">
              <a:rPr lang="en-US" smtClean="0"/>
              <a:t>2/17/2020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67C494-5A64-4EC7-9371-0037004208C0}" type="slidenum">
              <a:rPr lang="en-US" smtClean="0"/>
              <a:t>‹#›</a:t>
            </a:fld>
            <a:endParaRPr lang="en-US"/>
          </a:p>
        </p:txBody>
      </p:sp>
    </p:spTree>
    <p:extLst>
      <p:ext uri="{BB962C8B-B14F-4D97-AF65-F5344CB8AC3E}">
        <p14:creationId xmlns:p14="http://schemas.microsoft.com/office/powerpoint/2010/main" val="1532201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3FC82E1-5B79-4C6B-9C9D-2F8C118058E7}" type="datetimeFigureOut">
              <a:rPr lang="en-US" smtClean="0"/>
              <a:t>2/17/2020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67C494-5A64-4EC7-9371-0037004208C0}" type="slidenum">
              <a:rPr lang="en-US" smtClean="0"/>
              <a:t>‹#›</a:t>
            </a:fld>
            <a:endParaRPr lang="en-US"/>
          </a:p>
        </p:txBody>
      </p:sp>
    </p:spTree>
    <p:extLst>
      <p:ext uri="{BB962C8B-B14F-4D97-AF65-F5344CB8AC3E}">
        <p14:creationId xmlns:p14="http://schemas.microsoft.com/office/powerpoint/2010/main" val="33207504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3FC82E1-5B79-4C6B-9C9D-2F8C118058E7}" type="datetimeFigureOut">
              <a:rPr lang="en-US" smtClean="0"/>
              <a:t>2/17/2020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67C494-5A64-4EC7-9371-0037004208C0}" type="slidenum">
              <a:rPr lang="en-US" smtClean="0"/>
              <a:t>‹#›</a:t>
            </a:fld>
            <a:endParaRPr lang="en-US"/>
          </a:p>
        </p:txBody>
      </p:sp>
    </p:spTree>
    <p:extLst>
      <p:ext uri="{BB962C8B-B14F-4D97-AF65-F5344CB8AC3E}">
        <p14:creationId xmlns:p14="http://schemas.microsoft.com/office/powerpoint/2010/main" val="23221239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3FC82E1-5B79-4C6B-9C9D-2F8C118058E7}" type="datetimeFigureOut">
              <a:rPr lang="en-US" smtClean="0"/>
              <a:t>2/17/2020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67C494-5A64-4EC7-9371-0037004208C0}" type="slidenum">
              <a:rPr lang="en-US" smtClean="0"/>
              <a:t>‹#›</a:t>
            </a:fld>
            <a:endParaRPr lang="en-US"/>
          </a:p>
        </p:txBody>
      </p:sp>
    </p:spTree>
    <p:extLst>
      <p:ext uri="{BB962C8B-B14F-4D97-AF65-F5344CB8AC3E}">
        <p14:creationId xmlns:p14="http://schemas.microsoft.com/office/powerpoint/2010/main" val="5133351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FC82E1-5B79-4C6B-9C9D-2F8C118058E7}" type="datetimeFigureOut">
              <a:rPr lang="en-US" smtClean="0"/>
              <a:t>2/17/2020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67C494-5A64-4EC7-9371-0037004208C0}" type="slidenum">
              <a:rPr lang="en-US" smtClean="0"/>
              <a:t>‹#›</a:t>
            </a:fld>
            <a:endParaRPr lang="en-US"/>
          </a:p>
        </p:txBody>
      </p:sp>
    </p:spTree>
    <p:extLst>
      <p:ext uri="{BB962C8B-B14F-4D97-AF65-F5344CB8AC3E}">
        <p14:creationId xmlns:p14="http://schemas.microsoft.com/office/powerpoint/2010/main" val="24520701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3FC82E1-5B79-4C6B-9C9D-2F8C118058E7}" type="datetimeFigureOut">
              <a:rPr lang="en-US" smtClean="0"/>
              <a:t>2/17/2020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67C494-5A64-4EC7-9371-0037004208C0}" type="slidenum">
              <a:rPr lang="en-US" smtClean="0"/>
              <a:t>‹#›</a:t>
            </a:fld>
            <a:endParaRPr lang="en-US"/>
          </a:p>
        </p:txBody>
      </p:sp>
    </p:spTree>
    <p:extLst>
      <p:ext uri="{BB962C8B-B14F-4D97-AF65-F5344CB8AC3E}">
        <p14:creationId xmlns:p14="http://schemas.microsoft.com/office/powerpoint/2010/main" val="2439433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FC82E1-5B79-4C6B-9C9D-2F8C118058E7}" type="datetimeFigureOut">
              <a:rPr lang="en-US" smtClean="0"/>
              <a:t>2/17/2020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67C494-5A64-4EC7-9371-0037004208C0}" type="slidenum">
              <a:rPr lang="en-US" smtClean="0"/>
              <a:t>‹#›</a:t>
            </a:fld>
            <a:endParaRPr lang="en-US"/>
          </a:p>
        </p:txBody>
      </p:sp>
    </p:spTree>
    <p:extLst>
      <p:ext uri="{BB962C8B-B14F-4D97-AF65-F5344CB8AC3E}">
        <p14:creationId xmlns:p14="http://schemas.microsoft.com/office/powerpoint/2010/main" val="221192171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3FC82E1-5B79-4C6B-9C9D-2F8C118058E7}" type="datetimeFigureOut">
              <a:rPr lang="en-US" smtClean="0"/>
              <a:t>2/17/2020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67C494-5A64-4EC7-9371-0037004208C0}" type="slidenum">
              <a:rPr lang="en-US" smtClean="0"/>
              <a:t>‹#›</a:t>
            </a:fld>
            <a:endParaRPr lang="en-US"/>
          </a:p>
        </p:txBody>
      </p:sp>
    </p:spTree>
    <p:extLst>
      <p:ext uri="{BB962C8B-B14F-4D97-AF65-F5344CB8AC3E}">
        <p14:creationId xmlns:p14="http://schemas.microsoft.com/office/powerpoint/2010/main" val="26114704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FC82E1-5B79-4C6B-9C9D-2F8C118058E7}" type="datetimeFigureOut">
              <a:rPr lang="en-US" smtClean="0"/>
              <a:t>2/17/2020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67C494-5A64-4EC7-9371-0037004208C0}" type="slidenum">
              <a:rPr lang="en-US" smtClean="0"/>
              <a:t>‹#›</a:t>
            </a:fld>
            <a:endParaRPr lang="en-US"/>
          </a:p>
        </p:txBody>
      </p:sp>
    </p:spTree>
    <p:extLst>
      <p:ext uri="{BB962C8B-B14F-4D97-AF65-F5344CB8AC3E}">
        <p14:creationId xmlns:p14="http://schemas.microsoft.com/office/powerpoint/2010/main" val="42027796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FC82E1-5B79-4C6B-9C9D-2F8C118058E7}" type="datetimeFigureOut">
              <a:rPr lang="en-US" smtClean="0"/>
              <a:t>2/17/2020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67C494-5A64-4EC7-9371-0037004208C0}" type="slidenum">
              <a:rPr lang="en-US" smtClean="0"/>
              <a:t>‹#›</a:t>
            </a:fld>
            <a:endParaRPr lang="en-US"/>
          </a:p>
        </p:txBody>
      </p:sp>
    </p:spTree>
    <p:extLst>
      <p:ext uri="{BB962C8B-B14F-4D97-AF65-F5344CB8AC3E}">
        <p14:creationId xmlns:p14="http://schemas.microsoft.com/office/powerpoint/2010/main" val="1821534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FC82E1-5B79-4C6B-9C9D-2F8C118058E7}" type="datetimeFigureOut">
              <a:rPr lang="en-US" smtClean="0"/>
              <a:t>2/17/2020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67C494-5A64-4EC7-9371-0037004208C0}" type="slidenum">
              <a:rPr lang="en-US" smtClean="0"/>
              <a:t>‹#›</a:t>
            </a:fld>
            <a:endParaRPr lang="en-US"/>
          </a:p>
        </p:txBody>
      </p:sp>
    </p:spTree>
    <p:extLst>
      <p:ext uri="{BB962C8B-B14F-4D97-AF65-F5344CB8AC3E}">
        <p14:creationId xmlns:p14="http://schemas.microsoft.com/office/powerpoint/2010/main" val="4089259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3FC82E1-5B79-4C6B-9C9D-2F8C118058E7}" type="datetimeFigureOut">
              <a:rPr lang="en-US" smtClean="0"/>
              <a:t>2/17/2020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67C494-5A64-4EC7-9371-0037004208C0}" type="slidenum">
              <a:rPr lang="en-US" smtClean="0"/>
              <a:t>‹#›</a:t>
            </a:fld>
            <a:endParaRPr lang="en-US"/>
          </a:p>
        </p:txBody>
      </p:sp>
    </p:spTree>
    <p:extLst>
      <p:ext uri="{BB962C8B-B14F-4D97-AF65-F5344CB8AC3E}">
        <p14:creationId xmlns:p14="http://schemas.microsoft.com/office/powerpoint/2010/main" val="1057373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3FC82E1-5B79-4C6B-9C9D-2F8C118058E7}" type="datetimeFigureOut">
              <a:rPr lang="en-US" smtClean="0"/>
              <a:t>2/17/2020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67C494-5A64-4EC7-9371-0037004208C0}" type="slidenum">
              <a:rPr lang="en-US" smtClean="0"/>
              <a:t>‹#›</a:t>
            </a:fld>
            <a:endParaRPr lang="en-US"/>
          </a:p>
        </p:txBody>
      </p:sp>
    </p:spTree>
    <p:extLst>
      <p:ext uri="{BB962C8B-B14F-4D97-AF65-F5344CB8AC3E}">
        <p14:creationId xmlns:p14="http://schemas.microsoft.com/office/powerpoint/2010/main" val="1284236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3FC82E1-5B79-4C6B-9C9D-2F8C118058E7}" type="datetimeFigureOut">
              <a:rPr lang="en-US" smtClean="0"/>
              <a:t>2/17/2020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67C494-5A64-4EC7-9371-0037004208C0}" type="slidenum">
              <a:rPr lang="en-US" smtClean="0"/>
              <a:t>‹#›</a:t>
            </a:fld>
            <a:endParaRPr lang="en-US"/>
          </a:p>
        </p:txBody>
      </p:sp>
    </p:spTree>
    <p:extLst>
      <p:ext uri="{BB962C8B-B14F-4D97-AF65-F5344CB8AC3E}">
        <p14:creationId xmlns:p14="http://schemas.microsoft.com/office/powerpoint/2010/main" val="3018619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FC82E1-5B79-4C6B-9C9D-2F8C118058E7}" type="datetimeFigureOut">
              <a:rPr lang="en-US" smtClean="0"/>
              <a:t>2/17/2020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67C494-5A64-4EC7-9371-0037004208C0}" type="slidenum">
              <a:rPr lang="en-US" smtClean="0"/>
              <a:t>‹#›</a:t>
            </a:fld>
            <a:endParaRPr lang="en-US"/>
          </a:p>
        </p:txBody>
      </p:sp>
    </p:spTree>
    <p:extLst>
      <p:ext uri="{BB962C8B-B14F-4D97-AF65-F5344CB8AC3E}">
        <p14:creationId xmlns:p14="http://schemas.microsoft.com/office/powerpoint/2010/main" val="1221913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3FC82E1-5B79-4C6B-9C9D-2F8C118058E7}" type="datetimeFigureOut">
              <a:rPr lang="en-US" smtClean="0"/>
              <a:t>2/17/2020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67C494-5A64-4EC7-9371-0037004208C0}" type="slidenum">
              <a:rPr lang="en-US" smtClean="0"/>
              <a:t>‹#›</a:t>
            </a:fld>
            <a:endParaRPr lang="en-US"/>
          </a:p>
        </p:txBody>
      </p:sp>
    </p:spTree>
    <p:extLst>
      <p:ext uri="{BB962C8B-B14F-4D97-AF65-F5344CB8AC3E}">
        <p14:creationId xmlns:p14="http://schemas.microsoft.com/office/powerpoint/2010/main" val="1973668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3FC82E1-5B79-4C6B-9C9D-2F8C118058E7}" type="datetimeFigureOut">
              <a:rPr lang="en-US" smtClean="0"/>
              <a:t>2/17/2020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67C494-5A64-4EC7-9371-0037004208C0}" type="slidenum">
              <a:rPr lang="en-US" smtClean="0"/>
              <a:t>‹#›</a:t>
            </a:fld>
            <a:endParaRPr lang="en-US"/>
          </a:p>
        </p:txBody>
      </p:sp>
    </p:spTree>
    <p:extLst>
      <p:ext uri="{BB962C8B-B14F-4D97-AF65-F5344CB8AC3E}">
        <p14:creationId xmlns:p14="http://schemas.microsoft.com/office/powerpoint/2010/main" val="3103690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FC82E1-5B79-4C6B-9C9D-2F8C118058E7}" type="datetimeFigureOut">
              <a:rPr lang="en-US" smtClean="0"/>
              <a:t>2/17/2020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67C494-5A64-4EC7-9371-0037004208C0}" type="slidenum">
              <a:rPr lang="en-US" smtClean="0"/>
              <a:t>‹#›</a:t>
            </a:fld>
            <a:endParaRPr lang="en-US"/>
          </a:p>
        </p:txBody>
      </p:sp>
    </p:spTree>
    <p:extLst>
      <p:ext uri="{BB962C8B-B14F-4D97-AF65-F5344CB8AC3E}">
        <p14:creationId xmlns:p14="http://schemas.microsoft.com/office/powerpoint/2010/main" val="3664413268"/>
      </p:ext>
    </p:extLst>
  </p:cSld>
  <p:clrMap bg1="dk1" tx1="lt1" bg2="dk2" tx2="lt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FC82E1-5B79-4C6B-9C9D-2F8C118058E7}" type="datetimeFigureOut">
              <a:rPr lang="en-US" smtClean="0"/>
              <a:t>2/17/2020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67C494-5A64-4EC7-9371-0037004208C0}" type="slidenum">
              <a:rPr lang="en-US" smtClean="0"/>
              <a:t>‹#›</a:t>
            </a:fld>
            <a:endParaRPr lang="en-US"/>
          </a:p>
        </p:txBody>
      </p:sp>
    </p:spTree>
    <p:extLst>
      <p:ext uri="{BB962C8B-B14F-4D97-AF65-F5344CB8AC3E}">
        <p14:creationId xmlns:p14="http://schemas.microsoft.com/office/powerpoint/2010/main" val="2658298309"/>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72756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034B8-AF41-4731-82A0-FFB48DD9E63A}"/>
              </a:ext>
            </a:extLst>
          </p:cNvPr>
          <p:cNvSpPr>
            <a:spLocks noGrp="1"/>
          </p:cNvSpPr>
          <p:nvPr>
            <p:ph type="title"/>
          </p:nvPr>
        </p:nvSpPr>
        <p:spPr/>
        <p:txBody>
          <a:bodyPr/>
          <a:lstStyle/>
          <a:p>
            <a:pPr algn="ctr"/>
            <a:r>
              <a:rPr lang="en-US" b="1" dirty="0">
                <a:latin typeface="+mn-lt"/>
              </a:rPr>
              <a:t>1. They Must Believe in </a:t>
            </a:r>
            <a:br>
              <a:rPr lang="en-US" b="1" dirty="0">
                <a:latin typeface="+mn-lt"/>
              </a:rPr>
            </a:br>
            <a:r>
              <a:rPr lang="en-US" b="1" dirty="0">
                <a:latin typeface="+mn-lt"/>
              </a:rPr>
              <a:t>the Facts of the Gospel</a:t>
            </a:r>
          </a:p>
        </p:txBody>
      </p:sp>
      <p:sp>
        <p:nvSpPr>
          <p:cNvPr id="3" name="Content Placeholder 2">
            <a:extLst>
              <a:ext uri="{FF2B5EF4-FFF2-40B4-BE49-F238E27FC236}">
                <a16:creationId xmlns:a16="http://schemas.microsoft.com/office/drawing/2014/main" id="{9521F81A-7FA9-4441-822C-4EED4A72CC0A}"/>
              </a:ext>
            </a:extLst>
          </p:cNvPr>
          <p:cNvSpPr>
            <a:spLocks noGrp="1"/>
          </p:cNvSpPr>
          <p:nvPr>
            <p:ph idx="1"/>
          </p:nvPr>
        </p:nvSpPr>
        <p:spPr>
          <a:xfrm>
            <a:off x="628650" y="2040835"/>
            <a:ext cx="7886700" cy="4136128"/>
          </a:xfrm>
        </p:spPr>
        <p:txBody>
          <a:bodyPr/>
          <a:lstStyle/>
          <a:p>
            <a:r>
              <a:rPr lang="en-US" b="1" dirty="0"/>
              <a:t>“But when they believed Philip as he preached the things concerning the kingdom of God and the name of Jesus Christ, both men and women were baptized” (Acts 8:12). </a:t>
            </a:r>
          </a:p>
          <a:p>
            <a:endParaRPr lang="en-US" sz="800" b="1" dirty="0"/>
          </a:p>
          <a:p>
            <a:r>
              <a:rPr lang="en-US" b="1" dirty="0"/>
              <a:t>“He who believes and is baptized will be saved; but he who does not believe will be condemned” (Mark 16:16). </a:t>
            </a:r>
          </a:p>
          <a:p>
            <a:endParaRPr lang="en-US" dirty="0"/>
          </a:p>
        </p:txBody>
      </p:sp>
    </p:spTree>
    <p:extLst>
      <p:ext uri="{BB962C8B-B14F-4D97-AF65-F5344CB8AC3E}">
        <p14:creationId xmlns:p14="http://schemas.microsoft.com/office/powerpoint/2010/main" val="2500647622"/>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034B8-AF41-4731-82A0-FFB48DD9E63A}"/>
              </a:ext>
            </a:extLst>
          </p:cNvPr>
          <p:cNvSpPr>
            <a:spLocks noGrp="1"/>
          </p:cNvSpPr>
          <p:nvPr>
            <p:ph type="title"/>
          </p:nvPr>
        </p:nvSpPr>
        <p:spPr/>
        <p:txBody>
          <a:bodyPr>
            <a:normAutofit/>
          </a:bodyPr>
          <a:lstStyle/>
          <a:p>
            <a:pPr algn="ctr"/>
            <a:r>
              <a:rPr lang="en-US" b="1" dirty="0">
                <a:latin typeface="+mn-lt"/>
              </a:rPr>
              <a:t>2. They Must Repent </a:t>
            </a:r>
            <a:br>
              <a:rPr lang="en-US" b="1" dirty="0">
                <a:latin typeface="+mn-lt"/>
              </a:rPr>
            </a:br>
            <a:r>
              <a:rPr lang="en-US" b="1" dirty="0">
                <a:latin typeface="+mn-lt"/>
              </a:rPr>
              <a:t>of Their Sins</a:t>
            </a:r>
          </a:p>
        </p:txBody>
      </p:sp>
      <p:sp>
        <p:nvSpPr>
          <p:cNvPr id="3" name="Content Placeholder 2">
            <a:extLst>
              <a:ext uri="{FF2B5EF4-FFF2-40B4-BE49-F238E27FC236}">
                <a16:creationId xmlns:a16="http://schemas.microsoft.com/office/drawing/2014/main" id="{9521F81A-7FA9-4441-822C-4EED4A72CC0A}"/>
              </a:ext>
            </a:extLst>
          </p:cNvPr>
          <p:cNvSpPr>
            <a:spLocks noGrp="1"/>
          </p:cNvSpPr>
          <p:nvPr>
            <p:ph idx="1"/>
          </p:nvPr>
        </p:nvSpPr>
        <p:spPr>
          <a:xfrm>
            <a:off x="628650" y="2040835"/>
            <a:ext cx="7886700" cy="4136128"/>
          </a:xfrm>
        </p:spPr>
        <p:txBody>
          <a:bodyPr/>
          <a:lstStyle/>
          <a:p>
            <a:r>
              <a:rPr lang="en-US" b="1" dirty="0"/>
              <a:t>“Then Peter said to them, ‘Repent, and let every one of you be baptized in the name of Jesus Christ for the remission of sins; and you shall receive the gift of the Holy Spirit’” (Acts 2:38). </a:t>
            </a:r>
          </a:p>
          <a:p>
            <a:endParaRPr lang="en-US" b="1" dirty="0"/>
          </a:p>
        </p:txBody>
      </p:sp>
    </p:spTree>
    <p:extLst>
      <p:ext uri="{BB962C8B-B14F-4D97-AF65-F5344CB8AC3E}">
        <p14:creationId xmlns:p14="http://schemas.microsoft.com/office/powerpoint/2010/main" val="201080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034B8-AF41-4731-82A0-FFB48DD9E63A}"/>
              </a:ext>
            </a:extLst>
          </p:cNvPr>
          <p:cNvSpPr>
            <a:spLocks noGrp="1"/>
          </p:cNvSpPr>
          <p:nvPr>
            <p:ph type="title"/>
          </p:nvPr>
        </p:nvSpPr>
        <p:spPr/>
        <p:txBody>
          <a:bodyPr>
            <a:normAutofit/>
          </a:bodyPr>
          <a:lstStyle/>
          <a:p>
            <a:pPr algn="ctr"/>
            <a:r>
              <a:rPr lang="en-US" b="1" dirty="0">
                <a:latin typeface="+mn-lt"/>
              </a:rPr>
              <a:t>3. They Must Confess </a:t>
            </a:r>
            <a:br>
              <a:rPr lang="en-US" b="1" dirty="0">
                <a:latin typeface="+mn-lt"/>
              </a:rPr>
            </a:br>
            <a:r>
              <a:rPr lang="en-US" b="1" dirty="0">
                <a:latin typeface="+mn-lt"/>
              </a:rPr>
              <a:t>Their Faith in Christ</a:t>
            </a:r>
          </a:p>
        </p:txBody>
      </p:sp>
      <p:sp>
        <p:nvSpPr>
          <p:cNvPr id="3" name="Content Placeholder 2">
            <a:extLst>
              <a:ext uri="{FF2B5EF4-FFF2-40B4-BE49-F238E27FC236}">
                <a16:creationId xmlns:a16="http://schemas.microsoft.com/office/drawing/2014/main" id="{9521F81A-7FA9-4441-822C-4EED4A72CC0A}"/>
              </a:ext>
            </a:extLst>
          </p:cNvPr>
          <p:cNvSpPr>
            <a:spLocks noGrp="1"/>
          </p:cNvSpPr>
          <p:nvPr>
            <p:ph idx="1"/>
          </p:nvPr>
        </p:nvSpPr>
        <p:spPr>
          <a:xfrm>
            <a:off x="628650" y="2040835"/>
            <a:ext cx="7886700" cy="4136128"/>
          </a:xfrm>
        </p:spPr>
        <p:txBody>
          <a:bodyPr>
            <a:normAutofit/>
          </a:bodyPr>
          <a:lstStyle/>
          <a:p>
            <a:pPr marL="0" indent="0">
              <a:buNone/>
            </a:pPr>
            <a:r>
              <a:rPr lang="en-US" b="1" dirty="0"/>
              <a:t>   Now as they went down the road, they came to some water. And the eunuch said, “See, here is water. What hinders me from being baptized?”</a:t>
            </a:r>
            <a:br>
              <a:rPr lang="en-US" b="1" dirty="0"/>
            </a:br>
            <a:r>
              <a:rPr lang="en-US" b="1" dirty="0"/>
              <a:t>   Then Philip said, “If you believe with all your heart, you may.” And he answered and said, “I believe that Jesus Christ is the Son of God.”</a:t>
            </a:r>
            <a:br>
              <a:rPr lang="en-US" b="1" dirty="0"/>
            </a:br>
            <a:r>
              <a:rPr lang="en-US" b="1" dirty="0"/>
              <a:t>   So he commanded the chariot to stand still. And both Philip and the eunuch went down into the water, and he baptized him (Acts 8:36-38). </a:t>
            </a:r>
          </a:p>
        </p:txBody>
      </p:sp>
    </p:spTree>
    <p:extLst>
      <p:ext uri="{BB962C8B-B14F-4D97-AF65-F5344CB8AC3E}">
        <p14:creationId xmlns:p14="http://schemas.microsoft.com/office/powerpoint/2010/main" val="3336929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034B8-AF41-4731-82A0-FFB48DD9E63A}"/>
              </a:ext>
            </a:extLst>
          </p:cNvPr>
          <p:cNvSpPr>
            <a:spLocks noGrp="1"/>
          </p:cNvSpPr>
          <p:nvPr>
            <p:ph type="title"/>
          </p:nvPr>
        </p:nvSpPr>
        <p:spPr/>
        <p:txBody>
          <a:bodyPr>
            <a:normAutofit/>
          </a:bodyPr>
          <a:lstStyle/>
          <a:p>
            <a:pPr algn="ctr"/>
            <a:r>
              <a:rPr lang="en-US" b="1" dirty="0">
                <a:latin typeface="+mn-lt"/>
              </a:rPr>
              <a:t>4. They Must Willingly Submit </a:t>
            </a:r>
            <a:br>
              <a:rPr lang="en-US" b="1" dirty="0">
                <a:latin typeface="+mn-lt"/>
              </a:rPr>
            </a:br>
            <a:r>
              <a:rPr lang="en-US" b="1" dirty="0">
                <a:latin typeface="+mn-lt"/>
              </a:rPr>
              <a:t>To Baptism</a:t>
            </a:r>
          </a:p>
        </p:txBody>
      </p:sp>
      <p:sp>
        <p:nvSpPr>
          <p:cNvPr id="3" name="Content Placeholder 2">
            <a:extLst>
              <a:ext uri="{FF2B5EF4-FFF2-40B4-BE49-F238E27FC236}">
                <a16:creationId xmlns:a16="http://schemas.microsoft.com/office/drawing/2014/main" id="{9521F81A-7FA9-4441-822C-4EED4A72CC0A}"/>
              </a:ext>
            </a:extLst>
          </p:cNvPr>
          <p:cNvSpPr>
            <a:spLocks noGrp="1"/>
          </p:cNvSpPr>
          <p:nvPr>
            <p:ph idx="1"/>
          </p:nvPr>
        </p:nvSpPr>
        <p:spPr>
          <a:xfrm>
            <a:off x="628650" y="2040835"/>
            <a:ext cx="7886700" cy="4136128"/>
          </a:xfrm>
        </p:spPr>
        <p:txBody>
          <a:bodyPr/>
          <a:lstStyle/>
          <a:p>
            <a:r>
              <a:rPr lang="en-US" b="1" dirty="0"/>
              <a:t>“Then those who gladly received his word were baptized; and that day about three thousand souls were added to them” (Acts 2:41). </a:t>
            </a:r>
          </a:p>
          <a:p>
            <a:endParaRPr lang="en-US" sz="800" b="1" dirty="0"/>
          </a:p>
          <a:p>
            <a:r>
              <a:rPr lang="en-US" b="1" dirty="0"/>
              <a:t>“Now as they went down the road, they came to some water. And the eunuch said, ‘See, here is water. What hinders me from being baptized?’” (Acts 8:36). </a:t>
            </a:r>
          </a:p>
          <a:p>
            <a:endParaRPr lang="en-US" b="1" dirty="0"/>
          </a:p>
        </p:txBody>
      </p:sp>
    </p:spTree>
    <p:extLst>
      <p:ext uri="{BB962C8B-B14F-4D97-AF65-F5344CB8AC3E}">
        <p14:creationId xmlns:p14="http://schemas.microsoft.com/office/powerpoint/2010/main" val="1740553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034B8-AF41-4731-82A0-FFB48DD9E63A}"/>
              </a:ext>
            </a:extLst>
          </p:cNvPr>
          <p:cNvSpPr>
            <a:spLocks noGrp="1"/>
          </p:cNvSpPr>
          <p:nvPr>
            <p:ph type="title"/>
          </p:nvPr>
        </p:nvSpPr>
        <p:spPr/>
        <p:txBody>
          <a:bodyPr>
            <a:normAutofit/>
          </a:bodyPr>
          <a:lstStyle/>
          <a:p>
            <a:pPr algn="ctr"/>
            <a:r>
              <a:rPr lang="en-US" b="1" dirty="0">
                <a:latin typeface="+mn-lt"/>
              </a:rPr>
              <a:t>4. They Must Willingly Submit </a:t>
            </a:r>
            <a:br>
              <a:rPr lang="en-US" b="1" dirty="0">
                <a:latin typeface="+mn-lt"/>
              </a:rPr>
            </a:br>
            <a:r>
              <a:rPr lang="en-US" b="1" dirty="0">
                <a:latin typeface="+mn-lt"/>
              </a:rPr>
              <a:t>To Baptism</a:t>
            </a:r>
          </a:p>
        </p:txBody>
      </p:sp>
      <p:sp>
        <p:nvSpPr>
          <p:cNvPr id="3" name="Content Placeholder 2">
            <a:extLst>
              <a:ext uri="{FF2B5EF4-FFF2-40B4-BE49-F238E27FC236}">
                <a16:creationId xmlns:a16="http://schemas.microsoft.com/office/drawing/2014/main" id="{9521F81A-7FA9-4441-822C-4EED4A72CC0A}"/>
              </a:ext>
            </a:extLst>
          </p:cNvPr>
          <p:cNvSpPr>
            <a:spLocks noGrp="1"/>
          </p:cNvSpPr>
          <p:nvPr>
            <p:ph idx="1"/>
          </p:nvPr>
        </p:nvSpPr>
        <p:spPr>
          <a:xfrm>
            <a:off x="628650" y="2040835"/>
            <a:ext cx="7494933" cy="4136128"/>
          </a:xfrm>
        </p:spPr>
        <p:txBody>
          <a:bodyPr/>
          <a:lstStyle/>
          <a:p>
            <a:r>
              <a:rPr lang="en-US" b="1" dirty="0"/>
              <a:t>“There is also an antitype which now saves us - baptism (not the removal of the filth of the flesh, but the answer of a good conscience toward God), through the resurrection of Jesus Christ” (1 Peter 3:21). </a:t>
            </a:r>
          </a:p>
          <a:p>
            <a:endParaRPr lang="en-US" b="1" dirty="0"/>
          </a:p>
        </p:txBody>
      </p:sp>
    </p:spTree>
    <p:extLst>
      <p:ext uri="{BB962C8B-B14F-4D97-AF65-F5344CB8AC3E}">
        <p14:creationId xmlns:p14="http://schemas.microsoft.com/office/powerpoint/2010/main" val="1040502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2B10A-6872-49DF-92F7-ECB830A284EA}"/>
              </a:ext>
            </a:extLst>
          </p:cNvPr>
          <p:cNvSpPr>
            <a:spLocks noGrp="1"/>
          </p:cNvSpPr>
          <p:nvPr>
            <p:ph type="title"/>
          </p:nvPr>
        </p:nvSpPr>
        <p:spPr/>
        <p:txBody>
          <a:bodyPr>
            <a:normAutofit/>
          </a:bodyPr>
          <a:lstStyle/>
          <a:p>
            <a:pPr algn="ctr"/>
            <a:r>
              <a:rPr lang="en-US" b="1" dirty="0">
                <a:latin typeface="+mn-lt"/>
              </a:rPr>
              <a:t>Infants Cannot Participate in Bible Baptism</a:t>
            </a:r>
          </a:p>
        </p:txBody>
      </p:sp>
      <p:sp>
        <p:nvSpPr>
          <p:cNvPr id="5" name="Content Placeholder 4">
            <a:extLst>
              <a:ext uri="{FF2B5EF4-FFF2-40B4-BE49-F238E27FC236}">
                <a16:creationId xmlns:a16="http://schemas.microsoft.com/office/drawing/2014/main" id="{01346083-D770-4575-9D2C-4587017AB285}"/>
              </a:ext>
            </a:extLst>
          </p:cNvPr>
          <p:cNvSpPr>
            <a:spLocks noGrp="1"/>
          </p:cNvSpPr>
          <p:nvPr>
            <p:ph idx="1"/>
          </p:nvPr>
        </p:nvSpPr>
        <p:spPr>
          <a:xfrm>
            <a:off x="628650" y="2027583"/>
            <a:ext cx="7886700" cy="4149380"/>
          </a:xfrm>
        </p:spPr>
        <p:txBody>
          <a:bodyPr>
            <a:normAutofit/>
          </a:bodyPr>
          <a:lstStyle/>
          <a:p>
            <a:pPr marL="0" indent="0" algn="ctr">
              <a:buNone/>
            </a:pPr>
            <a:r>
              <a:rPr lang="en-US" sz="3200" b="1" dirty="0"/>
              <a:t>Infants cannot… </a:t>
            </a:r>
          </a:p>
          <a:p>
            <a:pPr marL="514350" indent="-514350">
              <a:buFont typeface="+mj-lt"/>
              <a:buAutoNum type="arabicPeriod"/>
            </a:pPr>
            <a:r>
              <a:rPr lang="en-US" b="1" dirty="0"/>
              <a:t>Believe in Jesus</a:t>
            </a:r>
          </a:p>
          <a:p>
            <a:pPr marL="514350" indent="-514350">
              <a:buFont typeface="+mj-lt"/>
              <a:buAutoNum type="arabicPeriod"/>
            </a:pPr>
            <a:r>
              <a:rPr lang="en-US" b="1" dirty="0"/>
              <a:t>Repent of sin</a:t>
            </a:r>
          </a:p>
          <a:p>
            <a:pPr marL="514350" indent="-514350">
              <a:buFont typeface="+mj-lt"/>
              <a:buAutoNum type="arabicPeriod"/>
            </a:pPr>
            <a:r>
              <a:rPr lang="en-US" b="1" dirty="0"/>
              <a:t>Confess faith in Christ</a:t>
            </a:r>
          </a:p>
          <a:p>
            <a:pPr marL="514350" indent="-514350">
              <a:buFont typeface="+mj-lt"/>
              <a:buAutoNum type="arabicPeriod"/>
            </a:pPr>
            <a:r>
              <a:rPr lang="en-US" b="1" dirty="0"/>
              <a:t>Willingly submit to baptism</a:t>
            </a:r>
          </a:p>
        </p:txBody>
      </p:sp>
    </p:spTree>
    <p:extLst>
      <p:ext uri="{BB962C8B-B14F-4D97-AF65-F5344CB8AC3E}">
        <p14:creationId xmlns:p14="http://schemas.microsoft.com/office/powerpoint/2010/main" val="1767122628"/>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icture containing person, indoor, table, woman&#10;&#10;Description automatically generated">
            <a:extLst>
              <a:ext uri="{FF2B5EF4-FFF2-40B4-BE49-F238E27FC236}">
                <a16:creationId xmlns:a16="http://schemas.microsoft.com/office/drawing/2014/main" id="{5374F0E9-87EB-4CB9-9AC5-0E6AB9EA682D}"/>
              </a:ext>
            </a:extLst>
          </p:cNvPr>
          <p:cNvPicPr>
            <a:picLocks noChangeAspect="1"/>
          </p:cNvPicPr>
          <p:nvPr/>
        </p:nvPicPr>
        <p:blipFill rotWithShape="1">
          <a:blip r:embed="rId2">
            <a:extLst>
              <a:ext uri="{28A0092B-C50C-407E-A947-70E740481C1C}">
                <a14:useLocalDpi xmlns:a14="http://schemas.microsoft.com/office/drawing/2010/main" val="0"/>
              </a:ext>
            </a:extLst>
          </a:blip>
          <a:srcRect l="15291" t="9091" r="35779"/>
          <a:stretch/>
        </p:blipFill>
        <p:spPr>
          <a:xfrm>
            <a:off x="3614166" y="1"/>
            <a:ext cx="5529834" cy="6857999"/>
          </a:xfrm>
          <a:prstGeom prst="rect">
            <a:avLst/>
          </a:prstGeom>
        </p:spPr>
      </p:pic>
      <p:sp>
        <p:nvSpPr>
          <p:cNvPr id="10" name="Freeform 8">
            <a:extLst>
              <a:ext uri="{FF2B5EF4-FFF2-40B4-BE49-F238E27FC236}">
                <a16:creationId xmlns:a16="http://schemas.microsoft.com/office/drawing/2014/main" id="{9225B0D8-E56E-4ACC-A464-81F4062765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 y="-478"/>
            <a:ext cx="7101525"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11">
            <a:extLst>
              <a:ext uri="{FF2B5EF4-FFF2-40B4-BE49-F238E27FC236}">
                <a16:creationId xmlns:a16="http://schemas.microsoft.com/office/drawing/2014/main" id="{8F5D1B28-3976-4367-807C-CAD629CDD8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 y="-478"/>
            <a:ext cx="6058539" cy="6858478"/>
          </a:xfrm>
          <a:custGeom>
            <a:avLst/>
            <a:gdLst>
              <a:gd name="connsiteX0" fmla="*/ 0 w 8078052"/>
              <a:gd name="connsiteY0" fmla="*/ 0 h 6858478"/>
              <a:gd name="connsiteX1" fmla="*/ 3829872 w 8078052"/>
              <a:gd name="connsiteY1" fmla="*/ 0 h 6858478"/>
              <a:gd name="connsiteX2" fmla="*/ 4896100 w 8078052"/>
              <a:gd name="connsiteY2" fmla="*/ 0 h 6858478"/>
              <a:gd name="connsiteX3" fmla="*/ 4901677 w 8078052"/>
              <a:gd name="connsiteY3" fmla="*/ 0 h 6858478"/>
              <a:gd name="connsiteX4" fmla="*/ 8078052 w 8078052"/>
              <a:gd name="connsiteY4" fmla="*/ 6858478 h 6858478"/>
              <a:gd name="connsiteX5" fmla="*/ 653497 w 8078052"/>
              <a:gd name="connsiteY5" fmla="*/ 6858478 h 6858478"/>
              <a:gd name="connsiteX6" fmla="*/ 653757 w 8078052"/>
              <a:gd name="connsiteY6" fmla="*/ 6857916 h 6858478"/>
              <a:gd name="connsiteX7" fmla="*/ 0 w 8078052"/>
              <a:gd name="connsiteY7" fmla="*/ 6857916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2" h="6858478">
                <a:moveTo>
                  <a:pt x="0" y="0"/>
                </a:moveTo>
                <a:lnTo>
                  <a:pt x="3829872" y="0"/>
                </a:lnTo>
                <a:lnTo>
                  <a:pt x="4896100" y="0"/>
                </a:lnTo>
                <a:lnTo>
                  <a:pt x="4901677" y="0"/>
                </a:lnTo>
                <a:lnTo>
                  <a:pt x="8078052" y="6858478"/>
                </a:lnTo>
                <a:lnTo>
                  <a:pt x="653497" y="6858478"/>
                </a:lnTo>
                <a:lnTo>
                  <a:pt x="653757" y="6857916"/>
                </a:lnTo>
                <a:lnTo>
                  <a:pt x="0" y="6857916"/>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E752F60-75D7-4E6F-BBE4-81D00879E670}"/>
              </a:ext>
            </a:extLst>
          </p:cNvPr>
          <p:cNvSpPr>
            <a:spLocks noGrp="1"/>
          </p:cNvSpPr>
          <p:nvPr>
            <p:ph type="ctrTitle"/>
          </p:nvPr>
        </p:nvSpPr>
        <p:spPr>
          <a:xfrm>
            <a:off x="603504" y="2600324"/>
            <a:ext cx="4074513" cy="3320973"/>
          </a:xfrm>
        </p:spPr>
        <p:txBody>
          <a:bodyPr anchor="t">
            <a:normAutofit/>
          </a:bodyPr>
          <a:lstStyle/>
          <a:p>
            <a:pPr algn="l"/>
            <a:r>
              <a:rPr lang="en-US" sz="3200" b="1" dirty="0">
                <a:latin typeface="+mn-lt"/>
              </a:rPr>
              <a:t>“And in vain they worship Me, teaching as doctrines the commandments of men.”</a:t>
            </a:r>
            <a:br>
              <a:rPr lang="en-US" sz="1000" b="1" dirty="0">
                <a:latin typeface="+mn-lt"/>
              </a:rPr>
            </a:br>
            <a:br>
              <a:rPr lang="en-US" sz="1000" b="1" dirty="0">
                <a:latin typeface="+mn-lt"/>
              </a:rPr>
            </a:br>
            <a:r>
              <a:rPr lang="en-US" sz="3200" b="1" dirty="0">
                <a:latin typeface="+mn-lt"/>
              </a:rPr>
              <a:t>Matthew 15:9</a:t>
            </a:r>
          </a:p>
        </p:txBody>
      </p:sp>
    </p:spTree>
    <p:extLst>
      <p:ext uri="{BB962C8B-B14F-4D97-AF65-F5344CB8AC3E}">
        <p14:creationId xmlns:p14="http://schemas.microsoft.com/office/powerpoint/2010/main" val="1587487106"/>
      </p:ext>
    </p:extLst>
  </p:cSld>
  <p:clrMapOvr>
    <a:masterClrMapping/>
  </p:clrMapOvr>
  <p:transition spd="slow">
    <p:strips dir="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5844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icture containing person, indoor, table, woman&#10;&#10;Description automatically generated">
            <a:extLst>
              <a:ext uri="{FF2B5EF4-FFF2-40B4-BE49-F238E27FC236}">
                <a16:creationId xmlns:a16="http://schemas.microsoft.com/office/drawing/2014/main" id="{5374F0E9-87EB-4CB9-9AC5-0E6AB9EA682D}"/>
              </a:ext>
            </a:extLst>
          </p:cNvPr>
          <p:cNvPicPr>
            <a:picLocks noChangeAspect="1"/>
          </p:cNvPicPr>
          <p:nvPr/>
        </p:nvPicPr>
        <p:blipFill rotWithShape="1">
          <a:blip r:embed="rId2">
            <a:extLst>
              <a:ext uri="{28A0092B-C50C-407E-A947-70E740481C1C}">
                <a14:useLocalDpi xmlns:a14="http://schemas.microsoft.com/office/drawing/2010/main" val="0"/>
              </a:ext>
            </a:extLst>
          </a:blip>
          <a:srcRect l="14638" t="9091" r="36432"/>
          <a:stretch/>
        </p:blipFill>
        <p:spPr>
          <a:xfrm>
            <a:off x="3614166" y="1"/>
            <a:ext cx="5529834" cy="6857999"/>
          </a:xfrm>
          <a:prstGeom prst="rect">
            <a:avLst/>
          </a:prstGeom>
        </p:spPr>
      </p:pic>
      <p:sp>
        <p:nvSpPr>
          <p:cNvPr id="15" name="Freeform 8">
            <a:extLst>
              <a:ext uri="{FF2B5EF4-FFF2-40B4-BE49-F238E27FC236}">
                <a16:creationId xmlns:a16="http://schemas.microsoft.com/office/drawing/2014/main" id="{9225B0D8-E56E-4ACC-A464-81F4062765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 y="-478"/>
            <a:ext cx="7101525"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Freeform 11">
            <a:extLst>
              <a:ext uri="{FF2B5EF4-FFF2-40B4-BE49-F238E27FC236}">
                <a16:creationId xmlns:a16="http://schemas.microsoft.com/office/drawing/2014/main" id="{8F5D1B28-3976-4367-807C-CAD629CDD8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 y="-478"/>
            <a:ext cx="6058539" cy="6858478"/>
          </a:xfrm>
          <a:custGeom>
            <a:avLst/>
            <a:gdLst>
              <a:gd name="connsiteX0" fmla="*/ 0 w 8078052"/>
              <a:gd name="connsiteY0" fmla="*/ 0 h 6858478"/>
              <a:gd name="connsiteX1" fmla="*/ 3829872 w 8078052"/>
              <a:gd name="connsiteY1" fmla="*/ 0 h 6858478"/>
              <a:gd name="connsiteX2" fmla="*/ 4896100 w 8078052"/>
              <a:gd name="connsiteY2" fmla="*/ 0 h 6858478"/>
              <a:gd name="connsiteX3" fmla="*/ 4901677 w 8078052"/>
              <a:gd name="connsiteY3" fmla="*/ 0 h 6858478"/>
              <a:gd name="connsiteX4" fmla="*/ 8078052 w 8078052"/>
              <a:gd name="connsiteY4" fmla="*/ 6858478 h 6858478"/>
              <a:gd name="connsiteX5" fmla="*/ 653497 w 8078052"/>
              <a:gd name="connsiteY5" fmla="*/ 6858478 h 6858478"/>
              <a:gd name="connsiteX6" fmla="*/ 653757 w 8078052"/>
              <a:gd name="connsiteY6" fmla="*/ 6857916 h 6858478"/>
              <a:gd name="connsiteX7" fmla="*/ 0 w 8078052"/>
              <a:gd name="connsiteY7" fmla="*/ 6857916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2" h="6858478">
                <a:moveTo>
                  <a:pt x="0" y="0"/>
                </a:moveTo>
                <a:lnTo>
                  <a:pt x="3829872" y="0"/>
                </a:lnTo>
                <a:lnTo>
                  <a:pt x="4896100" y="0"/>
                </a:lnTo>
                <a:lnTo>
                  <a:pt x="4901677" y="0"/>
                </a:lnTo>
                <a:lnTo>
                  <a:pt x="8078052" y="6858478"/>
                </a:lnTo>
                <a:lnTo>
                  <a:pt x="653497" y="6858478"/>
                </a:lnTo>
                <a:lnTo>
                  <a:pt x="653757" y="6857916"/>
                </a:lnTo>
                <a:lnTo>
                  <a:pt x="0" y="6857916"/>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E752F60-75D7-4E6F-BBE4-81D00879E670}"/>
              </a:ext>
            </a:extLst>
          </p:cNvPr>
          <p:cNvSpPr>
            <a:spLocks noGrp="1"/>
          </p:cNvSpPr>
          <p:nvPr>
            <p:ph type="ctrTitle"/>
          </p:nvPr>
        </p:nvSpPr>
        <p:spPr>
          <a:xfrm>
            <a:off x="603504" y="2600324"/>
            <a:ext cx="3793777" cy="3320973"/>
          </a:xfrm>
        </p:spPr>
        <p:txBody>
          <a:bodyPr anchor="t">
            <a:normAutofit/>
          </a:bodyPr>
          <a:lstStyle/>
          <a:p>
            <a:pPr algn="l"/>
            <a:r>
              <a:rPr lang="en-US" sz="5400" b="1" dirty="0">
                <a:latin typeface="+mn-lt"/>
              </a:rPr>
              <a:t>Infant Baptism</a:t>
            </a:r>
          </a:p>
        </p:txBody>
      </p:sp>
    </p:spTree>
    <p:extLst>
      <p:ext uri="{BB962C8B-B14F-4D97-AF65-F5344CB8AC3E}">
        <p14:creationId xmlns:p14="http://schemas.microsoft.com/office/powerpoint/2010/main" val="1578461558"/>
      </p:ext>
    </p:extLst>
  </p:cSld>
  <p:clrMapOvr>
    <a:overrideClrMapping bg1="dk1" tx1="lt1" bg2="dk2" tx2="lt2" accent1="accent1" accent2="accent2" accent3="accent3" accent4="accent4" accent5="accent5" accent6="accent6" hlink="hlink" folHlink="folHlink"/>
  </p:clrMapOvr>
  <p:transition spd="slow">
    <p:strips dir="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2B10A-6872-49DF-92F7-ECB830A284EA}"/>
              </a:ext>
            </a:extLst>
          </p:cNvPr>
          <p:cNvSpPr>
            <a:spLocks noGrp="1"/>
          </p:cNvSpPr>
          <p:nvPr>
            <p:ph type="title"/>
          </p:nvPr>
        </p:nvSpPr>
        <p:spPr/>
        <p:txBody>
          <a:bodyPr/>
          <a:lstStyle/>
          <a:p>
            <a:pPr algn="ctr"/>
            <a:r>
              <a:rPr lang="en-US" b="1" dirty="0">
                <a:latin typeface="+mn-lt"/>
              </a:rPr>
              <a:t>Infant Baptism Was Not Practiced in the Bible</a:t>
            </a:r>
          </a:p>
        </p:txBody>
      </p:sp>
      <p:sp>
        <p:nvSpPr>
          <p:cNvPr id="5" name="Content Placeholder 4">
            <a:extLst>
              <a:ext uri="{FF2B5EF4-FFF2-40B4-BE49-F238E27FC236}">
                <a16:creationId xmlns:a16="http://schemas.microsoft.com/office/drawing/2014/main" id="{01346083-D770-4575-9D2C-4587017AB285}"/>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350260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2B10A-6872-49DF-92F7-ECB830A284EA}"/>
              </a:ext>
            </a:extLst>
          </p:cNvPr>
          <p:cNvSpPr>
            <a:spLocks noGrp="1"/>
          </p:cNvSpPr>
          <p:nvPr>
            <p:ph type="title"/>
          </p:nvPr>
        </p:nvSpPr>
        <p:spPr/>
        <p:txBody>
          <a:bodyPr/>
          <a:lstStyle/>
          <a:p>
            <a:pPr algn="ctr"/>
            <a:r>
              <a:rPr lang="en-US" b="1" dirty="0">
                <a:latin typeface="+mn-lt"/>
              </a:rPr>
              <a:t>Infant Baptism Was Not Practiced in the Bible</a:t>
            </a:r>
          </a:p>
        </p:txBody>
      </p:sp>
      <p:sp>
        <p:nvSpPr>
          <p:cNvPr id="3" name="Content Placeholder 2">
            <a:extLst>
              <a:ext uri="{FF2B5EF4-FFF2-40B4-BE49-F238E27FC236}">
                <a16:creationId xmlns:a16="http://schemas.microsoft.com/office/drawing/2014/main" id="{96BA86D0-C4F2-40DB-844D-8B9255740E17}"/>
              </a:ext>
            </a:extLst>
          </p:cNvPr>
          <p:cNvSpPr>
            <a:spLocks noGrp="1"/>
          </p:cNvSpPr>
          <p:nvPr>
            <p:ph idx="1"/>
          </p:nvPr>
        </p:nvSpPr>
        <p:spPr>
          <a:xfrm>
            <a:off x="628650" y="2570921"/>
            <a:ext cx="7886700" cy="3606041"/>
          </a:xfrm>
        </p:spPr>
        <p:txBody>
          <a:bodyPr/>
          <a:lstStyle/>
          <a:p>
            <a:pPr marL="0" indent="0">
              <a:buNone/>
            </a:pPr>
            <a:r>
              <a:rPr lang="en-US" b="1" dirty="0"/>
              <a:t>But when they believed Philip as he preached the things concerning the kingdom of God and the name of Jesus Christ, both men and women were baptized.</a:t>
            </a:r>
          </a:p>
          <a:p>
            <a:pPr marL="0" indent="0">
              <a:buNone/>
            </a:pPr>
            <a:endParaRPr lang="en-US" sz="800" b="1" dirty="0"/>
          </a:p>
          <a:p>
            <a:pPr marL="0" indent="0">
              <a:buNone/>
            </a:pPr>
            <a:r>
              <a:rPr lang="en-US" b="1" dirty="0"/>
              <a:t>Acts 8:12</a:t>
            </a:r>
          </a:p>
        </p:txBody>
      </p:sp>
      <p:pic>
        <p:nvPicPr>
          <p:cNvPr id="4" name="Picture 3" descr="A close up of text on a white background&#10;&#10;Description automatically generated">
            <a:extLst>
              <a:ext uri="{FF2B5EF4-FFF2-40B4-BE49-F238E27FC236}">
                <a16:creationId xmlns:a16="http://schemas.microsoft.com/office/drawing/2014/main" id="{8E3EFD5B-8CCE-4752-B662-756400C8D4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46643" y="4620114"/>
            <a:ext cx="2954684" cy="1875382"/>
          </a:xfrm>
          <a:prstGeom prst="rect">
            <a:avLst/>
          </a:prstGeom>
        </p:spPr>
      </p:pic>
    </p:spTree>
    <p:extLst>
      <p:ext uri="{BB962C8B-B14F-4D97-AF65-F5344CB8AC3E}">
        <p14:creationId xmlns:p14="http://schemas.microsoft.com/office/powerpoint/2010/main" val="3923215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2B10A-6872-49DF-92F7-ECB830A284EA}"/>
              </a:ext>
            </a:extLst>
          </p:cNvPr>
          <p:cNvSpPr>
            <a:spLocks noGrp="1"/>
          </p:cNvSpPr>
          <p:nvPr>
            <p:ph type="title"/>
          </p:nvPr>
        </p:nvSpPr>
        <p:spPr/>
        <p:txBody>
          <a:bodyPr/>
          <a:lstStyle/>
          <a:p>
            <a:pPr algn="ctr"/>
            <a:r>
              <a:rPr lang="en-US" b="1" dirty="0">
                <a:latin typeface="+mn-lt"/>
              </a:rPr>
              <a:t>Infant Baptism Was Not Practiced in the Bible</a:t>
            </a:r>
          </a:p>
        </p:txBody>
      </p:sp>
      <p:sp>
        <p:nvSpPr>
          <p:cNvPr id="5" name="Content Placeholder 4">
            <a:extLst>
              <a:ext uri="{FF2B5EF4-FFF2-40B4-BE49-F238E27FC236}">
                <a16:creationId xmlns:a16="http://schemas.microsoft.com/office/drawing/2014/main" id="{01346083-D770-4575-9D2C-4587017AB285}"/>
              </a:ext>
            </a:extLst>
          </p:cNvPr>
          <p:cNvSpPr>
            <a:spLocks noGrp="1"/>
          </p:cNvSpPr>
          <p:nvPr>
            <p:ph idx="1"/>
          </p:nvPr>
        </p:nvSpPr>
        <p:spPr/>
        <p:txBody>
          <a:bodyPr/>
          <a:lstStyle/>
          <a:p>
            <a:r>
              <a:rPr lang="en-US" b="1" dirty="0"/>
              <a:t>Some appeal to “household” baptisms as evidence of infant baptism. </a:t>
            </a:r>
          </a:p>
          <a:p>
            <a:r>
              <a:rPr lang="en-US" b="1" dirty="0"/>
              <a:t>Acts 16:15, 33-34; 1 Cor. 1:16</a:t>
            </a:r>
          </a:p>
          <a:p>
            <a:endParaRPr lang="en-US" sz="800" b="1" dirty="0"/>
          </a:p>
          <a:p>
            <a:r>
              <a:rPr lang="en-US" b="1" dirty="0"/>
              <a:t>Not all households contain children. </a:t>
            </a:r>
          </a:p>
          <a:p>
            <a:r>
              <a:rPr lang="en-US" b="1" dirty="0"/>
              <a:t>Greek word (oikos) simply referred to the inhabitants of a house. </a:t>
            </a:r>
          </a:p>
        </p:txBody>
      </p:sp>
    </p:spTree>
    <p:extLst>
      <p:ext uri="{BB962C8B-B14F-4D97-AF65-F5344CB8AC3E}">
        <p14:creationId xmlns:p14="http://schemas.microsoft.com/office/powerpoint/2010/main" val="2186889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animEffect transition="in" filter="fade">
                                      <p:cBhvr>
                                        <p:cTn id="15" dur="500"/>
                                        <p:tgtEl>
                                          <p:spTgt spid="5">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txEl>
                                              <p:pRg st="4" end="4"/>
                                            </p:txEl>
                                          </p:spTgt>
                                        </p:tgtEl>
                                        <p:attrNameLst>
                                          <p:attrName>style.visibility</p:attrName>
                                        </p:attrNameLst>
                                      </p:cBhvr>
                                      <p:to>
                                        <p:strVal val="visible"/>
                                      </p:to>
                                    </p:set>
                                    <p:animEffect transition="in" filter="fade">
                                      <p:cBhvr>
                                        <p:cTn id="18"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2B10A-6872-49DF-92F7-ECB830A284EA}"/>
              </a:ext>
            </a:extLst>
          </p:cNvPr>
          <p:cNvSpPr>
            <a:spLocks noGrp="1"/>
          </p:cNvSpPr>
          <p:nvPr>
            <p:ph type="title"/>
          </p:nvPr>
        </p:nvSpPr>
        <p:spPr/>
        <p:txBody>
          <a:bodyPr/>
          <a:lstStyle/>
          <a:p>
            <a:pPr algn="ctr"/>
            <a:r>
              <a:rPr lang="en-US" b="1" dirty="0">
                <a:latin typeface="+mn-lt"/>
              </a:rPr>
              <a:t>Infants Are Not Candidates for Bible Baptism</a:t>
            </a:r>
          </a:p>
        </p:txBody>
      </p:sp>
      <p:sp>
        <p:nvSpPr>
          <p:cNvPr id="5" name="Content Placeholder 4">
            <a:extLst>
              <a:ext uri="{FF2B5EF4-FFF2-40B4-BE49-F238E27FC236}">
                <a16:creationId xmlns:a16="http://schemas.microsoft.com/office/drawing/2014/main" id="{01346083-D770-4575-9D2C-4587017AB285}"/>
              </a:ext>
            </a:extLst>
          </p:cNvPr>
          <p:cNvSpPr>
            <a:spLocks noGrp="1"/>
          </p:cNvSpPr>
          <p:nvPr>
            <p:ph idx="1"/>
          </p:nvPr>
        </p:nvSpPr>
        <p:spPr/>
        <p:txBody>
          <a:bodyPr>
            <a:normAutofit/>
          </a:bodyPr>
          <a:lstStyle/>
          <a:p>
            <a:r>
              <a:rPr lang="en-US" b="1" dirty="0"/>
              <a:t>“Then Peter said to them, ‘Repent, and let every one of you be baptized in the name of Jesus Christ for the remission of sins…’” (Acts 2:38). </a:t>
            </a:r>
          </a:p>
          <a:p>
            <a:endParaRPr lang="en-US" sz="800" b="1" dirty="0"/>
          </a:p>
          <a:p>
            <a:r>
              <a:rPr lang="en-US" b="1" dirty="0"/>
              <a:t>“And now why are you waiting? Arise and be baptized, and wash away your sins, calling on the name of the Lord” (Acts 22:16). </a:t>
            </a:r>
          </a:p>
          <a:p>
            <a:endParaRPr lang="en-US" sz="800" b="1" dirty="0"/>
          </a:p>
          <a:p>
            <a:r>
              <a:rPr lang="en-US" b="1" dirty="0"/>
              <a:t>“He who believes and is baptized will be saved; but he who does not believe will be condemned” (Mark 16:16). </a:t>
            </a:r>
          </a:p>
        </p:txBody>
      </p:sp>
    </p:spTree>
    <p:extLst>
      <p:ext uri="{BB962C8B-B14F-4D97-AF65-F5344CB8AC3E}">
        <p14:creationId xmlns:p14="http://schemas.microsoft.com/office/powerpoint/2010/main" val="3000527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fade">
                                      <p:cBhvr>
                                        <p:cTn id="1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2B10A-6872-49DF-92F7-ECB830A284EA}"/>
              </a:ext>
            </a:extLst>
          </p:cNvPr>
          <p:cNvSpPr>
            <a:spLocks noGrp="1"/>
          </p:cNvSpPr>
          <p:nvPr>
            <p:ph type="title"/>
          </p:nvPr>
        </p:nvSpPr>
        <p:spPr/>
        <p:txBody>
          <a:bodyPr/>
          <a:lstStyle/>
          <a:p>
            <a:pPr algn="ctr"/>
            <a:r>
              <a:rPr lang="en-US" b="1" dirty="0">
                <a:latin typeface="+mn-lt"/>
              </a:rPr>
              <a:t>Infants Are Not Candidates for Bible Baptism</a:t>
            </a:r>
          </a:p>
        </p:txBody>
      </p:sp>
      <p:sp>
        <p:nvSpPr>
          <p:cNvPr id="5" name="Content Placeholder 4">
            <a:extLst>
              <a:ext uri="{FF2B5EF4-FFF2-40B4-BE49-F238E27FC236}">
                <a16:creationId xmlns:a16="http://schemas.microsoft.com/office/drawing/2014/main" id="{01346083-D770-4575-9D2C-4587017AB285}"/>
              </a:ext>
            </a:extLst>
          </p:cNvPr>
          <p:cNvSpPr>
            <a:spLocks noGrp="1"/>
          </p:cNvSpPr>
          <p:nvPr>
            <p:ph idx="1"/>
          </p:nvPr>
        </p:nvSpPr>
        <p:spPr/>
        <p:txBody>
          <a:bodyPr>
            <a:normAutofit/>
          </a:bodyPr>
          <a:lstStyle/>
          <a:p>
            <a:r>
              <a:rPr lang="en-US" b="1" dirty="0"/>
              <a:t>“The soul who sins shall die. The son shall not bear the guilt of the father, nor the father bear the guilt of the son. The righteousness of the righteous shall be upon himself, and the wickedness of the wicked shall be upon himself” (Ezekiel 18:20). </a:t>
            </a:r>
          </a:p>
          <a:p>
            <a:endParaRPr lang="en-US" sz="800" b="1" dirty="0"/>
          </a:p>
          <a:p>
            <a:r>
              <a:rPr lang="en-US" b="1" dirty="0"/>
              <a:t>“Whoever commits sin also commits lawlessness, and sin is lawlessness” (1 John 3:4). </a:t>
            </a:r>
          </a:p>
        </p:txBody>
      </p:sp>
    </p:spTree>
    <p:extLst>
      <p:ext uri="{BB962C8B-B14F-4D97-AF65-F5344CB8AC3E}">
        <p14:creationId xmlns:p14="http://schemas.microsoft.com/office/powerpoint/2010/main" val="19991375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2B10A-6872-49DF-92F7-ECB830A284EA}"/>
              </a:ext>
            </a:extLst>
          </p:cNvPr>
          <p:cNvSpPr>
            <a:spLocks noGrp="1"/>
          </p:cNvSpPr>
          <p:nvPr>
            <p:ph type="title"/>
          </p:nvPr>
        </p:nvSpPr>
        <p:spPr/>
        <p:txBody>
          <a:bodyPr/>
          <a:lstStyle/>
          <a:p>
            <a:pPr algn="ctr"/>
            <a:r>
              <a:rPr lang="en-US" b="1" dirty="0">
                <a:latin typeface="+mn-lt"/>
              </a:rPr>
              <a:t>Infants Are Not Candidates for Bible Baptism</a:t>
            </a:r>
          </a:p>
        </p:txBody>
      </p:sp>
      <p:sp>
        <p:nvSpPr>
          <p:cNvPr id="5" name="Content Placeholder 4">
            <a:extLst>
              <a:ext uri="{FF2B5EF4-FFF2-40B4-BE49-F238E27FC236}">
                <a16:creationId xmlns:a16="http://schemas.microsoft.com/office/drawing/2014/main" id="{01346083-D770-4575-9D2C-4587017AB285}"/>
              </a:ext>
            </a:extLst>
          </p:cNvPr>
          <p:cNvSpPr>
            <a:spLocks noGrp="1"/>
          </p:cNvSpPr>
          <p:nvPr>
            <p:ph idx="1"/>
          </p:nvPr>
        </p:nvSpPr>
        <p:spPr>
          <a:xfrm>
            <a:off x="628650" y="2027583"/>
            <a:ext cx="7886700" cy="4149380"/>
          </a:xfrm>
        </p:spPr>
        <p:txBody>
          <a:bodyPr>
            <a:normAutofit/>
          </a:bodyPr>
          <a:lstStyle/>
          <a:p>
            <a:r>
              <a:rPr lang="en-US" b="1" dirty="0"/>
              <a:t>There is a period in the life of every child in which they are innocent. </a:t>
            </a:r>
          </a:p>
          <a:p>
            <a:pPr lvl="1"/>
            <a:r>
              <a:rPr lang="en-US" sz="2800" b="1" dirty="0"/>
              <a:t>“For before the Child shall know to refuse the evil and choose the good…” (Isaiah 7:16). </a:t>
            </a:r>
          </a:p>
          <a:p>
            <a:endParaRPr lang="en-US" sz="800" b="1" dirty="0"/>
          </a:p>
          <a:p>
            <a:r>
              <a:rPr lang="en-US" b="1" dirty="0"/>
              <a:t>At some point, they will grow and mature into a state of accountability. </a:t>
            </a:r>
          </a:p>
          <a:p>
            <a:r>
              <a:rPr lang="en-US" b="1" dirty="0"/>
              <a:t>This is when they will need to be baptized for the remission of their personal sins. </a:t>
            </a:r>
          </a:p>
        </p:txBody>
      </p:sp>
    </p:spTree>
    <p:extLst>
      <p:ext uri="{BB962C8B-B14F-4D97-AF65-F5344CB8AC3E}">
        <p14:creationId xmlns:p14="http://schemas.microsoft.com/office/powerpoint/2010/main" val="3675315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2B10A-6872-49DF-92F7-ECB830A284EA}"/>
              </a:ext>
            </a:extLst>
          </p:cNvPr>
          <p:cNvSpPr>
            <a:spLocks noGrp="1"/>
          </p:cNvSpPr>
          <p:nvPr>
            <p:ph type="title"/>
          </p:nvPr>
        </p:nvSpPr>
        <p:spPr/>
        <p:txBody>
          <a:bodyPr>
            <a:normAutofit/>
          </a:bodyPr>
          <a:lstStyle/>
          <a:p>
            <a:pPr algn="ctr"/>
            <a:r>
              <a:rPr lang="en-US" b="1" dirty="0">
                <a:latin typeface="+mn-lt"/>
              </a:rPr>
              <a:t>Infants Cannot Participate in Bible Baptism</a:t>
            </a:r>
          </a:p>
        </p:txBody>
      </p:sp>
      <p:sp>
        <p:nvSpPr>
          <p:cNvPr id="5" name="Content Placeholder 4">
            <a:extLst>
              <a:ext uri="{FF2B5EF4-FFF2-40B4-BE49-F238E27FC236}">
                <a16:creationId xmlns:a16="http://schemas.microsoft.com/office/drawing/2014/main" id="{01346083-D770-4575-9D2C-4587017AB285}"/>
              </a:ext>
            </a:extLst>
          </p:cNvPr>
          <p:cNvSpPr>
            <a:spLocks noGrp="1"/>
          </p:cNvSpPr>
          <p:nvPr>
            <p:ph idx="1"/>
          </p:nvPr>
        </p:nvSpPr>
        <p:spPr>
          <a:xfrm>
            <a:off x="628650" y="2027583"/>
            <a:ext cx="7886700" cy="4149380"/>
          </a:xfrm>
        </p:spPr>
        <p:txBody>
          <a:bodyPr>
            <a:normAutofit/>
          </a:bodyPr>
          <a:lstStyle/>
          <a:p>
            <a:endParaRPr lang="en-US" b="1" dirty="0"/>
          </a:p>
        </p:txBody>
      </p:sp>
    </p:spTree>
    <p:extLst>
      <p:ext uri="{BB962C8B-B14F-4D97-AF65-F5344CB8AC3E}">
        <p14:creationId xmlns:p14="http://schemas.microsoft.com/office/powerpoint/2010/main" val="183665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TotalTime>
  <Words>763</Words>
  <Application>Microsoft Office PowerPoint</Application>
  <PresentationFormat>On-screen Show (4:3)</PresentationFormat>
  <Paragraphs>50</Paragraphs>
  <Slides>17</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17</vt:i4>
      </vt:variant>
    </vt:vector>
  </HeadingPairs>
  <TitlesOfParts>
    <vt:vector size="22" baseType="lpstr">
      <vt:lpstr>Arial</vt:lpstr>
      <vt:lpstr>Calibri</vt:lpstr>
      <vt:lpstr>Calibri Light</vt:lpstr>
      <vt:lpstr>2_Office Theme</vt:lpstr>
      <vt:lpstr>3_Office Theme</vt:lpstr>
      <vt:lpstr>PowerPoint Presentation</vt:lpstr>
      <vt:lpstr>Infant Baptism</vt:lpstr>
      <vt:lpstr>Infant Baptism Was Not Practiced in the Bible</vt:lpstr>
      <vt:lpstr>Infant Baptism Was Not Practiced in the Bible</vt:lpstr>
      <vt:lpstr>Infant Baptism Was Not Practiced in the Bible</vt:lpstr>
      <vt:lpstr>Infants Are Not Candidates for Bible Baptism</vt:lpstr>
      <vt:lpstr>Infants Are Not Candidates for Bible Baptism</vt:lpstr>
      <vt:lpstr>Infants Are Not Candidates for Bible Baptism</vt:lpstr>
      <vt:lpstr>Infants Cannot Participate in Bible Baptism</vt:lpstr>
      <vt:lpstr>1. They Must Believe in  the Facts of the Gospel</vt:lpstr>
      <vt:lpstr>2. They Must Repent  of Their Sins</vt:lpstr>
      <vt:lpstr>3. They Must Confess  Their Faith in Christ</vt:lpstr>
      <vt:lpstr>4. They Must Willingly Submit  To Baptism</vt:lpstr>
      <vt:lpstr>4. They Must Willingly Submit  To Baptism</vt:lpstr>
      <vt:lpstr>Infants Cannot Participate in Bible Baptism</vt:lpstr>
      <vt:lpstr>“And in vain they worship Me, teaching as doctrines the commandments of men.”  Matthew 15:9</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Hepner</dc:creator>
  <cp:lastModifiedBy>Michael Hepner</cp:lastModifiedBy>
  <cp:revision>18</cp:revision>
  <dcterms:created xsi:type="dcterms:W3CDTF">2013-03-24T12:46:42Z</dcterms:created>
  <dcterms:modified xsi:type="dcterms:W3CDTF">2020-02-17T14:06:09Z</dcterms:modified>
</cp:coreProperties>
</file>