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5"/>
  </p:notesMasterIdLst>
  <p:sldIdLst>
    <p:sldId id="346" r:id="rId2"/>
    <p:sldId id="347" r:id="rId3"/>
    <p:sldId id="348" r:id="rId4"/>
    <p:sldId id="349" r:id="rId5"/>
    <p:sldId id="350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5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4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489C5-A397-4997-9DB4-74D42BE31C06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69EFC-6A83-4333-BF4D-85E37C2CF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478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A1FE-139F-4229-BFBF-B30C6D202929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5F2B-F12C-4141-8E66-3DDCD7FD9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43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A1FE-139F-4229-BFBF-B30C6D202929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5F2B-F12C-4141-8E66-3DDCD7FD9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472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A1FE-139F-4229-BFBF-B30C6D202929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5F2B-F12C-4141-8E66-3DDCD7FD9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520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A1FE-139F-4229-BFBF-B30C6D202929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5F2B-F12C-4141-8E66-3DDCD7FD9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111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A1FE-139F-4229-BFBF-B30C6D202929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5F2B-F12C-4141-8E66-3DDCD7FD9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615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A1FE-139F-4229-BFBF-B30C6D202929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5F2B-F12C-4141-8E66-3DDCD7FD9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880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A1FE-139F-4229-BFBF-B30C6D202929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5F2B-F12C-4141-8E66-3DDCD7FD9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680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A1FE-139F-4229-BFBF-B30C6D202929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5F2B-F12C-4141-8E66-3DDCD7FD9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550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A1FE-139F-4229-BFBF-B30C6D202929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5F2B-F12C-4141-8E66-3DDCD7FD9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694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A1FE-139F-4229-BFBF-B30C6D202929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5F2B-F12C-4141-8E66-3DDCD7FD9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7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A1FE-139F-4229-BFBF-B30C6D202929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5F2B-F12C-4141-8E66-3DDCD7FD9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183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3A1FE-139F-4229-BFBF-B30C6D202929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E5F2B-F12C-4141-8E66-3DDCD7FD9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073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1370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4. The Joy Set Before 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Jesus calls us to join Him in His Father’s house </a:t>
            </a:r>
          </a:p>
          <a:p>
            <a:r>
              <a:rPr lang="en-US" dirty="0"/>
              <a:t>We must follow Him, looking beyond the present discomfort of bearing our cross and focusing upon the joy that awaits us in Heaven with the Lord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6736773" y="1136073"/>
            <a:ext cx="654627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8798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Kept Jesus on the Cross?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A Sense of Duty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Love For the Father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Trust in the Father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The Joy Set Before Him</a:t>
            </a:r>
          </a:p>
        </p:txBody>
      </p:sp>
      <p:pic>
        <p:nvPicPr>
          <p:cNvPr id="4" name="Picture 2" descr="http://www.indyprops.com/pp-nail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257800" y="4191000"/>
            <a:ext cx="3060701" cy="1989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8620154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How Can We Bear Our Cross?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648200" cy="274319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</a:rPr>
              <a:t>A Sense of Duty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</a:rPr>
              <a:t>Love For the Father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</a:rPr>
              <a:t>Trust in the Father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</a:rPr>
              <a:t>The Joy Set Before Us</a:t>
            </a:r>
          </a:p>
        </p:txBody>
      </p:sp>
      <p:sp>
        <p:nvSpPr>
          <p:cNvPr id="4" name="Rectangle 3"/>
          <p:cNvSpPr/>
          <p:nvPr/>
        </p:nvSpPr>
        <p:spPr>
          <a:xfrm>
            <a:off x="3962400" y="4800600"/>
            <a:ext cx="4572000" cy="15696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“If anyone desires to come after Me, let him deny himself, and take up his cross, and follow Me.”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Matthew 16:24</a:t>
            </a:r>
          </a:p>
        </p:txBody>
      </p:sp>
    </p:spTree>
    <p:extLst>
      <p:ext uri="{BB962C8B-B14F-4D97-AF65-F5344CB8AC3E}">
        <p14:creationId xmlns:p14="http://schemas.microsoft.com/office/powerpoint/2010/main" val="4137791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227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533400"/>
            <a:ext cx="3048000" cy="5105400"/>
          </a:xfrm>
        </p:spPr>
        <p:txBody>
          <a:bodyPr>
            <a:normAutofit/>
          </a:bodyPr>
          <a:lstStyle/>
          <a:p>
            <a:r>
              <a:rPr lang="en-US" sz="4800" b="1" dirty="0"/>
              <a:t>What Kept Jesus on the Cross?</a:t>
            </a:r>
          </a:p>
        </p:txBody>
      </p:sp>
      <p:pic>
        <p:nvPicPr>
          <p:cNvPr id="1028" name="Picture 4" descr="http://www.sundayeducation.com/wp-content/uploads/2011/09/Nai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466725"/>
            <a:ext cx="3720608" cy="524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802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002060"/>
                </a:solidFill>
              </a:rPr>
              <a:t>It wasn’t the nails!</a:t>
            </a:r>
          </a:p>
        </p:txBody>
      </p:sp>
      <p:pic>
        <p:nvPicPr>
          <p:cNvPr id="1026" name="Picture 2" descr="http://www.indyprops.com/pp-nail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257800" y="4191000"/>
            <a:ext cx="3060701" cy="1989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7339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002060"/>
                </a:solidFill>
              </a:rPr>
              <a:t>It wasn’t the nails!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53  Or do you think that I cannot now pray to My Father, and He will provide Me with more than twelve legions of angels?  </a:t>
            </a:r>
          </a:p>
          <a:p>
            <a:pPr marL="0" indent="0">
              <a:buNone/>
            </a:pPr>
            <a:r>
              <a:rPr lang="en-US" b="1" dirty="0"/>
              <a:t>54  How then could the Scriptures be fulfilled, that it must happen thus?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Matthew 26:53-54</a:t>
            </a:r>
          </a:p>
        </p:txBody>
      </p:sp>
      <p:pic>
        <p:nvPicPr>
          <p:cNvPr id="1026" name="Picture 2" descr="http://www.indyprops.com/pp-nail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257800" y="4191000"/>
            <a:ext cx="3060701" cy="1989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6672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1. A Sense of Duty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Scriptures had to be fulfilled - Matt. 26:54</a:t>
            </a:r>
          </a:p>
          <a:p>
            <a:r>
              <a:rPr lang="en-US" dirty="0"/>
              <a:t>Jesus came in obedience to God’s will and plan - Heb. 10:5-10</a:t>
            </a:r>
          </a:p>
          <a:p>
            <a:r>
              <a:rPr lang="en-US" dirty="0"/>
              <a:t>Jesus was the Suffering Servant of Isaiah 53</a:t>
            </a:r>
          </a:p>
          <a:p>
            <a:r>
              <a:rPr lang="en-US" i="1" dirty="0"/>
              <a:t>“for this purpose I came to this hour” </a:t>
            </a:r>
            <a:r>
              <a:rPr lang="en-US" dirty="0"/>
              <a:t>-       John 12:27</a:t>
            </a:r>
          </a:p>
          <a:p>
            <a:endParaRPr lang="en-US" sz="1000" dirty="0"/>
          </a:p>
          <a:p>
            <a:pPr>
              <a:buSzPct val="65000"/>
              <a:buFont typeface="Wingdings" pitchFamily="2" charset="2"/>
              <a:buChar char=""/>
            </a:pPr>
            <a:r>
              <a:rPr lang="en-US" dirty="0"/>
              <a:t>We are to have the same servant mind as Christ - Phil. 2:5-10.</a:t>
            </a:r>
          </a:p>
        </p:txBody>
      </p:sp>
    </p:spTree>
    <p:extLst>
      <p:ext uri="{BB962C8B-B14F-4D97-AF65-F5344CB8AC3E}">
        <p14:creationId xmlns:p14="http://schemas.microsoft.com/office/powerpoint/2010/main" val="1323947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2. Love For the Father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cross represents Christ’s love for the Father - John 14:29-31</a:t>
            </a:r>
          </a:p>
          <a:p>
            <a:r>
              <a:rPr lang="en-US" dirty="0"/>
              <a:t>Love for God is shown by keeping His commands - John 14:15, 15:10, 1 John 5:3</a:t>
            </a:r>
          </a:p>
          <a:p>
            <a:r>
              <a:rPr lang="en-US" dirty="0"/>
              <a:t>Jesus was not an exception to this rule</a:t>
            </a:r>
          </a:p>
          <a:p>
            <a:endParaRPr lang="en-US" sz="1000" dirty="0"/>
          </a:p>
          <a:p>
            <a:pPr>
              <a:buSzPct val="65000"/>
              <a:buFont typeface="Wingdings" pitchFamily="2" charset="2"/>
              <a:buChar char="è"/>
            </a:pPr>
            <a:r>
              <a:rPr lang="en-US" dirty="0"/>
              <a:t>The same love of Christ compels us to live in obedience to the Father - 2 Cor. 5:14-15</a:t>
            </a:r>
          </a:p>
        </p:txBody>
      </p:sp>
    </p:spTree>
    <p:extLst>
      <p:ext uri="{BB962C8B-B14F-4D97-AF65-F5344CB8AC3E}">
        <p14:creationId xmlns:p14="http://schemas.microsoft.com/office/powerpoint/2010/main" val="3589666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3. Trust in the Father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Jesus “committed Himself to Him who judges righteously” - 1 Peter 2:21-24</a:t>
            </a:r>
          </a:p>
          <a:p>
            <a:r>
              <a:rPr lang="en-US" dirty="0"/>
              <a:t>Jesus endured the mocking and ridicule while on the cross - Mark 15:29-32</a:t>
            </a:r>
          </a:p>
          <a:p>
            <a:endParaRPr lang="en-US" sz="1000" dirty="0"/>
          </a:p>
          <a:p>
            <a:pPr>
              <a:buSzPct val="65000"/>
              <a:buFont typeface="Wingdings" pitchFamily="2" charset="2"/>
              <a:buChar char="è"/>
            </a:pPr>
            <a:r>
              <a:rPr lang="en-US" dirty="0"/>
              <a:t>The same righteous God will help us through our sufferings - 1 Pet. 4:19, Rom. 12:17-21</a:t>
            </a:r>
          </a:p>
        </p:txBody>
      </p:sp>
    </p:spTree>
    <p:extLst>
      <p:ext uri="{BB962C8B-B14F-4D97-AF65-F5344CB8AC3E}">
        <p14:creationId xmlns:p14="http://schemas.microsoft.com/office/powerpoint/2010/main" val="657045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4. The Joy Set Before Him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Hebrews 12:2</a:t>
            </a:r>
          </a:p>
          <a:p>
            <a:r>
              <a:rPr lang="en-US" dirty="0"/>
              <a:t>Jesus had a task to finish, a job to see through to the end </a:t>
            </a:r>
          </a:p>
          <a:p>
            <a:r>
              <a:rPr lang="en-US" dirty="0"/>
              <a:t>Jesus endured the agony of the cross because He was able to look past the pain to see the results of His sacrifice</a:t>
            </a:r>
          </a:p>
        </p:txBody>
      </p:sp>
    </p:spTree>
    <p:extLst>
      <p:ext uri="{BB962C8B-B14F-4D97-AF65-F5344CB8AC3E}">
        <p14:creationId xmlns:p14="http://schemas.microsoft.com/office/powerpoint/2010/main" val="334637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4. The Joy Set Before Him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Sitting as Conqueror and King over His kingdom - Heb. 10:12-13, Acts 2:33-35</a:t>
            </a:r>
          </a:p>
          <a:p>
            <a:r>
              <a:rPr lang="en-US" dirty="0">
                <a:solidFill>
                  <a:schemeClr val="bg1"/>
                </a:solidFill>
              </a:rPr>
              <a:t>Redeeming man back unto God - Rom. 5:8-11 </a:t>
            </a:r>
          </a:p>
          <a:p>
            <a:r>
              <a:rPr lang="en-US" dirty="0">
                <a:solidFill>
                  <a:schemeClr val="bg1"/>
                </a:solidFill>
              </a:rPr>
              <a:t>Reversing the curse of sin - Rom. 5:18-19</a:t>
            </a:r>
          </a:p>
          <a:p>
            <a:r>
              <a:rPr lang="en-US" dirty="0">
                <a:solidFill>
                  <a:schemeClr val="bg1"/>
                </a:solidFill>
              </a:rPr>
              <a:t>Destroying the power of Satan (death) -            1 Cor. 15:54-57</a:t>
            </a:r>
          </a:p>
          <a:p>
            <a:r>
              <a:rPr lang="en-US" dirty="0">
                <a:solidFill>
                  <a:schemeClr val="bg1"/>
                </a:solidFill>
              </a:rPr>
              <a:t>Delivering the kingdom back to the Father -      1 Cor. 15:24</a:t>
            </a:r>
          </a:p>
        </p:txBody>
      </p:sp>
    </p:spTree>
    <p:extLst>
      <p:ext uri="{BB962C8B-B14F-4D97-AF65-F5344CB8AC3E}">
        <p14:creationId xmlns:p14="http://schemas.microsoft.com/office/powerpoint/2010/main" val="2689818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</TotalTime>
  <Words>470</Words>
  <Application>Microsoft Office PowerPoint</Application>
  <PresentationFormat>On-screen Show (4:3)</PresentationFormat>
  <Paragraphs>50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2_Office Theme</vt:lpstr>
      <vt:lpstr>PowerPoint Presentation</vt:lpstr>
      <vt:lpstr>What Kept Jesus on the Cross?</vt:lpstr>
      <vt:lpstr>It wasn’t the nails!</vt:lpstr>
      <vt:lpstr>It wasn’t the nails!</vt:lpstr>
      <vt:lpstr>1. A Sense of Duty</vt:lpstr>
      <vt:lpstr>2. Love For the Father</vt:lpstr>
      <vt:lpstr>3. Trust in the Father</vt:lpstr>
      <vt:lpstr>4. The Joy Set Before Him</vt:lpstr>
      <vt:lpstr>4. The Joy Set Before Him</vt:lpstr>
      <vt:lpstr>4. The Joy Set Before Us</vt:lpstr>
      <vt:lpstr>What Kept Jesus on the Cross?</vt:lpstr>
      <vt:lpstr>How Can We Bear Our Cross?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15</cp:revision>
  <dcterms:created xsi:type="dcterms:W3CDTF">2013-03-24T12:46:42Z</dcterms:created>
  <dcterms:modified xsi:type="dcterms:W3CDTF">2020-02-02T22:18:15Z</dcterms:modified>
</cp:coreProperties>
</file>