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9"/>
  </p:notesMasterIdLst>
  <p:sldIdLst>
    <p:sldId id="371" r:id="rId3"/>
    <p:sldId id="372" r:id="rId4"/>
    <p:sldId id="373" r:id="rId5"/>
    <p:sldId id="374" r:id="rId6"/>
    <p:sldId id="375" r:id="rId7"/>
    <p:sldId id="3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4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2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19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81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66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3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51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89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81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6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318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3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643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6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6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6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70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2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9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9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5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84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2464A-A5AC-4150-8C31-6BAC61BFB963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520CB-CF76-4B7B-85E7-8CC8F4C87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6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m/url?sa=i&amp;url=https%3A%2F%2Fwww.shutterstock.com%2Fsv%2Fg%2FPhoto%2BMelon&amp;psig=AOvVaw2aYGN7vHHNqcokDLPOMzh3&amp;ust=1580659591779000&amp;source=images&amp;cd=vfe&amp;ved=0CAIQjRxqFwoTCKjE4oXesOcCFQAAAAAdAAAAABAJ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655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4C2D-B5F0-46D1-A615-192DB4284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9971" y="848139"/>
            <a:ext cx="3483937" cy="38249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dirty="0">
                <a:latin typeface="+mn-lt"/>
              </a:rPr>
              <a:t>Hope</a:t>
            </a:r>
            <a:br>
              <a:rPr lang="en-US" sz="1800" b="1" dirty="0">
                <a:latin typeface="+mn-lt"/>
              </a:rPr>
            </a:br>
            <a:br>
              <a:rPr lang="en-US" sz="1800" b="1" dirty="0">
                <a:latin typeface="+mn-lt"/>
              </a:rPr>
            </a:br>
            <a:r>
              <a:rPr lang="en-US" sz="5400" b="1" dirty="0">
                <a:latin typeface="+mn-lt"/>
              </a:rPr>
              <a:t>The Anchor of the Soul</a:t>
            </a:r>
            <a:endParaRPr lang="en-US" sz="6000" b="1" dirty="0">
              <a:latin typeface="+mn-lt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A picture containing dark, old, light, room&#10;&#10;Description automatically generated">
            <a:extLst>
              <a:ext uri="{FF2B5EF4-FFF2-40B4-BE49-F238E27FC236}">
                <a16:creationId xmlns:a16="http://schemas.microsoft.com/office/drawing/2014/main" id="{746172A2-8EC3-48C6-BF25-DE6D8200F2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91" r="-2" b="8526"/>
          <a:stretch/>
        </p:blipFill>
        <p:spPr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1222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3BC54-8331-4FCA-A0DF-004AF80DE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Hope?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3D816-9211-4893-81B8-ED077F21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Hope is defined as “desire accompanied by expectation” (Webster’s). </a:t>
            </a:r>
          </a:p>
          <a:p>
            <a:endParaRPr lang="en-US" sz="800" b="1" dirty="0"/>
          </a:p>
          <a:p>
            <a:r>
              <a:rPr lang="en-US" b="1" dirty="0"/>
              <a:t>Both </a:t>
            </a:r>
            <a:r>
              <a:rPr lang="en-US" b="1" u="sng" dirty="0"/>
              <a:t>desire</a:t>
            </a:r>
            <a:r>
              <a:rPr lang="en-US" b="1" dirty="0"/>
              <a:t> and </a:t>
            </a:r>
            <a:r>
              <a:rPr lang="en-US" b="1" u="sng" dirty="0"/>
              <a:t>expectation</a:t>
            </a:r>
            <a:r>
              <a:rPr lang="en-US" b="1" dirty="0"/>
              <a:t> are necessary components of hope. </a:t>
            </a:r>
          </a:p>
        </p:txBody>
      </p:sp>
      <p:pic>
        <p:nvPicPr>
          <p:cNvPr id="2050" name="Picture 2" descr="Image result for dictionary&quot;">
            <a:hlinkClick r:id="rId2"/>
            <a:extLst>
              <a:ext uri="{FF2B5EF4-FFF2-40B4-BE49-F238E27FC236}">
                <a16:creationId xmlns:a16="http://schemas.microsoft.com/office/drawing/2014/main" id="{78B12EFB-E7B8-491F-A683-9E55B69187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29"/>
          <a:stretch/>
        </p:blipFill>
        <p:spPr bwMode="auto">
          <a:xfrm>
            <a:off x="4857750" y="3814763"/>
            <a:ext cx="36576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25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3BC54-8331-4FCA-A0DF-004AF80DE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Hope?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3D816-9211-4893-81B8-ED077F21F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67938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“…we might have strong consolation, who have fled for refuge to lay hold of the hope set before us. </a:t>
            </a:r>
          </a:p>
          <a:p>
            <a:pPr marL="0" indent="0">
              <a:buNone/>
            </a:pPr>
            <a:r>
              <a:rPr lang="en-US" sz="3200" b="1" dirty="0"/>
              <a:t>   This hope we have as an anchor of the soul, both sure and steadfast, and which enters the Presence behind the veil.” </a:t>
            </a:r>
          </a:p>
          <a:p>
            <a:pPr marL="0" indent="0">
              <a:buNone/>
            </a:pPr>
            <a:r>
              <a:rPr lang="en-US" sz="3200" b="1" dirty="0"/>
              <a:t>Hebrews 6:18-19</a:t>
            </a:r>
          </a:p>
        </p:txBody>
      </p:sp>
      <p:pic>
        <p:nvPicPr>
          <p:cNvPr id="5" name="Picture 4" descr="A picture containing holding, man, woman, phone&#10;&#10;Description automatically generated">
            <a:extLst>
              <a:ext uri="{FF2B5EF4-FFF2-40B4-BE49-F238E27FC236}">
                <a16:creationId xmlns:a16="http://schemas.microsoft.com/office/drawing/2014/main" id="{686707C6-0FC6-470F-9031-FAAE5A2A27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236" y="2471666"/>
            <a:ext cx="2286000" cy="306705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0467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97CC2-2C15-4748-A2AF-98E0C14D0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Hope Works As An Anchor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3892E-8D63-4FC9-9EB0-893418DB9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533611" cy="4351338"/>
          </a:xfrm>
        </p:spPr>
        <p:txBody>
          <a:bodyPr/>
          <a:lstStyle/>
          <a:p>
            <a:r>
              <a:rPr lang="en-US" b="1" dirty="0"/>
              <a:t>Hope keeps things in proper perspective. </a:t>
            </a:r>
          </a:p>
          <a:p>
            <a:pPr lvl="1"/>
            <a:r>
              <a:rPr lang="en-US" b="1" dirty="0"/>
              <a:t>Rom. 8:18, 24-25; Heb. 10:36-39; </a:t>
            </a:r>
            <a:br>
              <a:rPr lang="en-US" b="1" dirty="0"/>
            </a:br>
            <a:r>
              <a:rPr lang="en-US" b="1" dirty="0"/>
              <a:t>2 Cor. 4:16-5:4</a:t>
            </a:r>
          </a:p>
          <a:p>
            <a:r>
              <a:rPr lang="en-US" b="1" dirty="0"/>
              <a:t>Hope motivates us to do right when we are weak. </a:t>
            </a:r>
          </a:p>
          <a:p>
            <a:pPr lvl="1"/>
            <a:r>
              <a:rPr lang="en-US" b="1" dirty="0"/>
              <a:t>Heb. 12:1-3; 1 John 3:3; Matt. 5:8</a:t>
            </a:r>
          </a:p>
          <a:p>
            <a:r>
              <a:rPr lang="en-US" b="1" dirty="0"/>
              <a:t>Hope provides something better to long after or desire. </a:t>
            </a:r>
          </a:p>
          <a:p>
            <a:pPr lvl="1"/>
            <a:r>
              <a:rPr lang="en-US" b="1" dirty="0"/>
              <a:t>Heb. 11:24-26; 1 Pet. 1:3-5</a:t>
            </a:r>
          </a:p>
        </p:txBody>
      </p:sp>
      <p:pic>
        <p:nvPicPr>
          <p:cNvPr id="7" name="Picture 6" descr="A small boat in a body of water&#10;&#10;Description automatically generated">
            <a:extLst>
              <a:ext uri="{FF2B5EF4-FFF2-40B4-BE49-F238E27FC236}">
                <a16:creationId xmlns:a16="http://schemas.microsoft.com/office/drawing/2014/main" id="{8FF50C50-8FAB-4BFC-B99F-B83369B34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1" r="61739"/>
          <a:stretch/>
        </p:blipFill>
        <p:spPr>
          <a:xfrm>
            <a:off x="6162261" y="2072377"/>
            <a:ext cx="2350811" cy="385783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404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73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157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Hope  The Anchor of the Soul</vt:lpstr>
      <vt:lpstr>What is Hope? </vt:lpstr>
      <vt:lpstr>What is Hope? </vt:lpstr>
      <vt:lpstr>How Hope Works As An Anchor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18</cp:revision>
  <dcterms:created xsi:type="dcterms:W3CDTF">2013-03-24T12:46:42Z</dcterms:created>
  <dcterms:modified xsi:type="dcterms:W3CDTF">2020-02-02T22:17:34Z</dcterms:modified>
</cp:coreProperties>
</file>