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15"/>
  </p:notesMasterIdLst>
  <p:sldIdLst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6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8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02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30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18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4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86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2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0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6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59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81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52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0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0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3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5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9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8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0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1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5A47C-F590-4D5D-8CDC-98E582A45A3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ABB3-9A74-4610-ADF9-184E43EE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9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6915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83584-350E-4694-8B0C-D64E2F703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 Peter 3:13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C150-93CA-4565-9D65-B8772BC97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/>
              <a:t>“Nevertheless we, according to His promise”</a:t>
            </a:r>
          </a:p>
          <a:p>
            <a:pPr lvl="1"/>
            <a:r>
              <a:rPr lang="en-US" sz="2800" b="1" dirty="0"/>
              <a:t>John 14:1-4; 1 Thess. 4:17</a:t>
            </a:r>
          </a:p>
          <a:p>
            <a:r>
              <a:rPr lang="en-US" sz="3200" b="1" i="1" dirty="0"/>
              <a:t>“look for new heavens and a new earth”</a:t>
            </a:r>
          </a:p>
          <a:p>
            <a:pPr lvl="1"/>
            <a:r>
              <a:rPr lang="en-US" sz="2800" b="1" dirty="0"/>
              <a:t>Gen. 8:22; Matt. 24:35</a:t>
            </a:r>
          </a:p>
          <a:p>
            <a:pPr lvl="1"/>
            <a:r>
              <a:rPr lang="en-US" sz="2800" b="1" dirty="0"/>
              <a:t>Rev. 20:11-21:1</a:t>
            </a:r>
          </a:p>
          <a:p>
            <a:r>
              <a:rPr lang="en-US" sz="3200" b="1" i="1" dirty="0"/>
              <a:t>“in which righteousness dwells”</a:t>
            </a:r>
          </a:p>
          <a:p>
            <a:pPr lvl="1"/>
            <a:r>
              <a:rPr lang="en-US" sz="2800" b="1" dirty="0"/>
              <a:t>2 Pet. 1:4; Rev. 21:27; 22:15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6852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33069-729C-4ECC-8784-D15D23F35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New Heavens and New Earth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4C665-7530-42AF-8FC8-8A7F305ED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Isaiah’s New Heavens and New Earth have been realized in the present dispensation of Christ. We are currently living in it and enjoying its spiritual blessings. </a:t>
            </a:r>
          </a:p>
          <a:p>
            <a:pPr lvl="0"/>
            <a:r>
              <a:rPr lang="en-US" b="1" dirty="0"/>
              <a:t>Peter and John’s New Heavens and New Earth are to be realized beyond the return of Christ. It will be our eternal place of residence after the judgment. </a:t>
            </a:r>
          </a:p>
          <a:p>
            <a:r>
              <a:rPr lang="en-US" b="1" dirty="0"/>
              <a:t>Beware of those who twist the scriptures to their own destruction (2 Pet. 3:16-18). </a:t>
            </a:r>
          </a:p>
        </p:txBody>
      </p:sp>
    </p:spTree>
    <p:extLst>
      <p:ext uri="{BB962C8B-B14F-4D97-AF65-F5344CB8AC3E}">
        <p14:creationId xmlns:p14="http://schemas.microsoft.com/office/powerpoint/2010/main" val="2065665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013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earth">
            <a:extLst>
              <a:ext uri="{FF2B5EF4-FFF2-40B4-BE49-F238E27FC236}">
                <a16:creationId xmlns:a16="http://schemas.microsoft.com/office/drawing/2014/main" id="{693E625A-AD91-4AB7-9C29-F22D4AE9B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1385"/>
            <a:ext cx="9144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880231-EFCF-4671-8643-D40155C73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81883"/>
            <a:ext cx="7772400" cy="180043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New Heavens and the New Earth</a:t>
            </a:r>
          </a:p>
        </p:txBody>
      </p:sp>
    </p:spTree>
    <p:extLst>
      <p:ext uri="{BB962C8B-B14F-4D97-AF65-F5344CB8AC3E}">
        <p14:creationId xmlns:p14="http://schemas.microsoft.com/office/powerpoint/2010/main" val="211238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1417D-8BC8-46E1-839A-ABBDB0B7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46839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Jehovah’s Witness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F15DA-2C67-4038-86E6-E7023A2D7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374585" cy="4351338"/>
          </a:xfrm>
        </p:spPr>
        <p:txBody>
          <a:bodyPr/>
          <a:lstStyle/>
          <a:p>
            <a:r>
              <a:rPr lang="en-US" b="1" dirty="0"/>
              <a:t>Only 144,000 will be in Heaven.</a:t>
            </a:r>
          </a:p>
          <a:p>
            <a:r>
              <a:rPr lang="en-US" b="1" dirty="0"/>
              <a:t>The rest of the saved will live in paradise on earth.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F19EA6BE-E3CF-4BF9-9E9B-4442E0096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25849"/>
            <a:ext cx="5734050" cy="286702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you can live forever in paradise on earth">
            <a:extLst>
              <a:ext uri="{FF2B5EF4-FFF2-40B4-BE49-F238E27FC236}">
                <a16:creationId xmlns:a16="http://schemas.microsoft.com/office/drawing/2014/main" id="{82B53A9F-4465-4FB9-AF8B-1647EFCD8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707" y="2000250"/>
            <a:ext cx="2324100" cy="28575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77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1417D-8BC8-46E1-839A-ABBDB0B7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4683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New Creation Theology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F15DA-2C67-4038-86E6-E7023A2D7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0504"/>
            <a:ext cx="5374585" cy="4626459"/>
          </a:xfrm>
        </p:spPr>
        <p:txBody>
          <a:bodyPr/>
          <a:lstStyle/>
          <a:p>
            <a:r>
              <a:rPr lang="en-US" b="1" dirty="0"/>
              <a:t>Heaven is a renewed Earth.</a:t>
            </a:r>
          </a:p>
          <a:p>
            <a:r>
              <a:rPr lang="en-US" b="1" dirty="0"/>
              <a:t>“an updated, deluxe model of the orb on which we now dwell. This new earth will be our literal home for all eternity” (p. 565). </a:t>
            </a:r>
          </a:p>
          <a:p>
            <a:r>
              <a:rPr lang="en-US" b="1" dirty="0"/>
              <a:t>No darkness, discomfort, death.</a:t>
            </a:r>
          </a:p>
          <a:p>
            <a:r>
              <a:rPr lang="en-US" b="1" dirty="0"/>
              <a:t>We will enjoy all the things that bring us pleasure. </a:t>
            </a:r>
          </a:p>
          <a:p>
            <a:r>
              <a:rPr lang="en-US" b="1" dirty="0"/>
              <a:t>“We do not ‘go to heaven,’ but heaven comes to us” (p. 571).</a:t>
            </a:r>
          </a:p>
        </p:txBody>
      </p:sp>
      <p:pic>
        <p:nvPicPr>
          <p:cNvPr id="2050" name="Picture 2" descr="Image result for the faith once for all">
            <a:extLst>
              <a:ext uri="{FF2B5EF4-FFF2-40B4-BE49-F238E27FC236}">
                <a16:creationId xmlns:a16="http://schemas.microsoft.com/office/drawing/2014/main" id="{EB8F0110-E7A6-466B-89BE-979044A0F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339" y="2844069"/>
            <a:ext cx="2099021" cy="312660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461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6D4B0-684A-4814-A542-FAD35D2B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Meaning of “New Heavens and the New Earth”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9446F-240B-4024-8D86-14424ACAC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This phrase is found four times in the Bible. </a:t>
            </a:r>
          </a:p>
          <a:p>
            <a:pPr lvl="1"/>
            <a:r>
              <a:rPr lang="en-US" sz="2800" b="1" dirty="0"/>
              <a:t>Isaiah 65:17</a:t>
            </a:r>
          </a:p>
          <a:p>
            <a:pPr lvl="1"/>
            <a:r>
              <a:rPr lang="en-US" sz="2800" b="1" dirty="0"/>
              <a:t>Isaiah 66:22</a:t>
            </a:r>
          </a:p>
          <a:p>
            <a:pPr lvl="1"/>
            <a:r>
              <a:rPr lang="en-US" sz="2800" b="1" dirty="0"/>
              <a:t>2 Peter 3:13</a:t>
            </a:r>
          </a:p>
          <a:p>
            <a:pPr lvl="1"/>
            <a:r>
              <a:rPr lang="en-US" sz="2800" b="1" dirty="0"/>
              <a:t>Revelation 21:1</a:t>
            </a:r>
          </a:p>
        </p:txBody>
      </p:sp>
    </p:spTree>
    <p:extLst>
      <p:ext uri="{BB962C8B-B14F-4D97-AF65-F5344CB8AC3E}">
        <p14:creationId xmlns:p14="http://schemas.microsoft.com/office/powerpoint/2010/main" val="226638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6D4B0-684A-4814-A542-FAD35D2B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Meaning of “New Heavens and the New Earth”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9446F-240B-4024-8D86-14424ACAC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Isaiah’s use of the phrase is not literal. </a:t>
            </a:r>
          </a:p>
          <a:p>
            <a:r>
              <a:rPr lang="en-US" b="1" dirty="0"/>
              <a:t>God is promising a new order of things during the reign of the Messiah. </a:t>
            </a:r>
          </a:p>
          <a:p>
            <a:r>
              <a:rPr lang="en-US" b="1" dirty="0"/>
              <a:t>Redemption, peace, spiritual prosperity are all realized more fully in the Lord’s church.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Since Isaiah’s use of this phrase is figurative and not literal, we should approach the New Testament’s use of this phrase as figurative. </a:t>
            </a:r>
          </a:p>
        </p:txBody>
      </p:sp>
    </p:spTree>
    <p:extLst>
      <p:ext uri="{BB962C8B-B14F-4D97-AF65-F5344CB8AC3E}">
        <p14:creationId xmlns:p14="http://schemas.microsoft.com/office/powerpoint/2010/main" val="343335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6D4B0-684A-4814-A542-FAD35D2B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Meaning of “New Heavens and the New Earth”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9446F-240B-4024-8D86-14424ACAC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 the New Testament, Peter and John are speaking of something different than the new order prophesied by Isaiah.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They are using a familiar figure to speak of yet another era, order, or dispensation. </a:t>
            </a:r>
          </a:p>
          <a:p>
            <a:pPr lvl="0"/>
            <a:r>
              <a:rPr lang="en-US" b="1" dirty="0"/>
              <a:t>Their New Heavens and New Earth are that order to come after Final Judgment. </a:t>
            </a:r>
          </a:p>
        </p:txBody>
      </p:sp>
    </p:spTree>
    <p:extLst>
      <p:ext uri="{BB962C8B-B14F-4D97-AF65-F5344CB8AC3E}">
        <p14:creationId xmlns:p14="http://schemas.microsoft.com/office/powerpoint/2010/main" val="190733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83584-350E-4694-8B0C-D64E2F703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 Peter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C150-93CA-4565-9D65-B8772BC97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Peter is addressing those of his day who were mocking the idea of the Lord’s return. </a:t>
            </a:r>
          </a:p>
          <a:p>
            <a:pPr lvl="0"/>
            <a:r>
              <a:rPr lang="en-US" b="1" dirty="0"/>
              <a:t>They have forgotten that God created the world and flooded it with water. All of this was controlled by God’s word (vs. 3-6). </a:t>
            </a:r>
          </a:p>
          <a:p>
            <a:pPr lvl="0"/>
            <a:r>
              <a:rPr lang="en-US" b="1" dirty="0"/>
              <a:t>The same word of God reserves this world for fire until the day of judgment (v. 7). </a:t>
            </a:r>
          </a:p>
          <a:p>
            <a:pPr lvl="0"/>
            <a:r>
              <a:rPr lang="en-US" b="1" dirty="0"/>
              <a:t>The Lord keeps His promise - but extends His patience (vs. 8-9). </a:t>
            </a:r>
          </a:p>
        </p:txBody>
      </p:sp>
    </p:spTree>
    <p:extLst>
      <p:ext uri="{BB962C8B-B14F-4D97-AF65-F5344CB8AC3E}">
        <p14:creationId xmlns:p14="http://schemas.microsoft.com/office/powerpoint/2010/main" val="127333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83584-350E-4694-8B0C-D64E2F703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 Peter 3:10-12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C150-93CA-4565-9D65-B8772BC97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Day of the Lord will bring the destruction of the physical universe, not a purging or renewal. </a:t>
            </a:r>
          </a:p>
          <a:p>
            <a:pPr lvl="1"/>
            <a:endParaRPr lang="en-US" sz="800" b="1" dirty="0"/>
          </a:p>
          <a:p>
            <a:pPr lvl="1"/>
            <a:r>
              <a:rPr lang="en-US" sz="2800" b="1" i="1" dirty="0"/>
              <a:t>“the heavens will pass away”</a:t>
            </a:r>
          </a:p>
          <a:p>
            <a:pPr lvl="1"/>
            <a:r>
              <a:rPr lang="en-US" sz="2800" b="1" i="1" dirty="0"/>
              <a:t>“elements will melt with </a:t>
            </a:r>
            <a:br>
              <a:rPr lang="en-US" sz="2800" b="1" i="1" dirty="0"/>
            </a:br>
            <a:r>
              <a:rPr lang="en-US" sz="2800" b="1" i="1" dirty="0"/>
              <a:t>fervent heat” </a:t>
            </a:r>
          </a:p>
          <a:p>
            <a:pPr lvl="1"/>
            <a:r>
              <a:rPr lang="en-US" sz="2800" b="1" i="1" dirty="0"/>
              <a:t>“the earth and the works that </a:t>
            </a:r>
            <a:br>
              <a:rPr lang="en-US" sz="2800" b="1" i="1" dirty="0"/>
            </a:br>
            <a:r>
              <a:rPr lang="en-US" sz="2800" b="1" i="1" dirty="0"/>
              <a:t>are in it will be burned up”</a:t>
            </a:r>
          </a:p>
          <a:p>
            <a:endParaRPr lang="en-US" b="1" dirty="0"/>
          </a:p>
        </p:txBody>
      </p:sp>
      <p:pic>
        <p:nvPicPr>
          <p:cNvPr id="4" name="Picture 6" descr="Related image">
            <a:extLst>
              <a:ext uri="{FF2B5EF4-FFF2-40B4-BE49-F238E27FC236}">
                <a16:creationId xmlns:a16="http://schemas.microsoft.com/office/drawing/2014/main" id="{0200B126-4C68-4062-8FB7-5C0537E4D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043" y="3168649"/>
            <a:ext cx="240982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94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553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The New Heavens and the New Earth</vt:lpstr>
      <vt:lpstr>Jehovah’s Witness Error</vt:lpstr>
      <vt:lpstr>New Creation Theology Error</vt:lpstr>
      <vt:lpstr>The Meaning of “New Heavens and the New Earth”</vt:lpstr>
      <vt:lpstr>The Meaning of “New Heavens and the New Earth”</vt:lpstr>
      <vt:lpstr>The Meaning of “New Heavens and the New Earth”</vt:lpstr>
      <vt:lpstr>2 Peter 3</vt:lpstr>
      <vt:lpstr>2 Peter 3:10-12</vt:lpstr>
      <vt:lpstr>2 Peter 3:13</vt:lpstr>
      <vt:lpstr>The New Heavens and New Earth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2020-01-19T22:01:00Z</dcterms:modified>
</cp:coreProperties>
</file>