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0"/>
  </p:notesMasterIdLst>
  <p:sldIdLst>
    <p:sldId id="259" r:id="rId3"/>
    <p:sldId id="280" r:id="rId4"/>
    <p:sldId id="260" r:id="rId5"/>
    <p:sldId id="261" r:id="rId6"/>
    <p:sldId id="281" r:id="rId7"/>
    <p:sldId id="257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489C5-A397-4997-9DB4-74D42BE31C06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69EFC-6A83-4333-BF4D-85E37C2CF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7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290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5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83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08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730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029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27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35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79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562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8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36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236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079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467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97761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662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7744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229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3487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8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4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59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729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61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924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073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76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5131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5ED71-BEF1-4571-838A-2674EDADB6D3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EE349-EF00-4DCA-A2B6-66F85822A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5317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9132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6179F-24D0-451D-9826-FA9817A0ED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The Consequences of Doing the Right Thing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0F0D04-EA72-45BF-97AF-A531C36636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Genesis 39:7-20</a:t>
            </a:r>
          </a:p>
        </p:txBody>
      </p:sp>
    </p:spTree>
    <p:extLst>
      <p:ext uri="{BB962C8B-B14F-4D97-AF65-F5344CB8AC3E}">
        <p14:creationId xmlns:p14="http://schemas.microsoft.com/office/powerpoint/2010/main" val="1027861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295FE-B07F-477E-9210-AF6346F6C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Many Have Suffered for Doing What Was Right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3D481-E9B3-4219-A8BC-806672033A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0127" y="2289242"/>
            <a:ext cx="3658792" cy="3541714"/>
          </a:xfrm>
        </p:spPr>
        <p:txBody>
          <a:bodyPr>
            <a:normAutofit/>
          </a:bodyPr>
          <a:lstStyle/>
          <a:p>
            <a:r>
              <a:rPr lang="en-US" sz="3200" b="1" dirty="0"/>
              <a:t>Job</a:t>
            </a:r>
          </a:p>
          <a:p>
            <a:r>
              <a:rPr lang="en-US" sz="3200" b="1" dirty="0"/>
              <a:t>Jeremiah</a:t>
            </a:r>
          </a:p>
          <a:p>
            <a:r>
              <a:rPr lang="en-US" sz="3200" b="1" dirty="0"/>
              <a:t>John the Baptist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275406-A0F7-4807-97C4-1531EABBA4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53220" y="2289242"/>
            <a:ext cx="3030606" cy="3541714"/>
          </a:xfrm>
        </p:spPr>
        <p:txBody>
          <a:bodyPr>
            <a:normAutofit/>
          </a:bodyPr>
          <a:lstStyle/>
          <a:p>
            <a:r>
              <a:rPr lang="en-US" sz="3200" b="1" dirty="0"/>
              <a:t>The Apostles</a:t>
            </a:r>
          </a:p>
          <a:p>
            <a:r>
              <a:rPr lang="en-US" sz="3200" b="1" dirty="0"/>
              <a:t>Stephen</a:t>
            </a:r>
          </a:p>
          <a:p>
            <a:r>
              <a:rPr lang="en-US" sz="3200" b="1" dirty="0"/>
              <a:t>Jesus</a:t>
            </a:r>
          </a:p>
        </p:txBody>
      </p:sp>
    </p:spTree>
    <p:extLst>
      <p:ext uri="{BB962C8B-B14F-4D97-AF65-F5344CB8AC3E}">
        <p14:creationId xmlns:p14="http://schemas.microsoft.com/office/powerpoint/2010/main" val="383664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9D284A3-8BFE-4BC9-B50A-4E523637B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“The End Intended by the Lord”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B3CF59-EA01-4F7F-A5E7-ABDBAE167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060" y="1987826"/>
            <a:ext cx="7429499" cy="3803375"/>
          </a:xfrm>
        </p:spPr>
        <p:txBody>
          <a:bodyPr>
            <a:normAutofit/>
          </a:bodyPr>
          <a:lstStyle/>
          <a:p>
            <a:r>
              <a:rPr lang="en-US" sz="2800" b="1" dirty="0"/>
              <a:t>James 5:10-11</a:t>
            </a:r>
          </a:p>
          <a:p>
            <a:r>
              <a:rPr lang="en-US" sz="2800" b="1" dirty="0"/>
              <a:t>Joseph’s imprisonment, however tragic and unjust, was just one link in the chain of God’s providence that brought the children of Israel to Egypt.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59399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9D284A3-8BFE-4BC9-B50A-4E523637B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“The End Intended by the Lord”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B3CF59-EA01-4F7F-A5E7-ABDBAE167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060" y="1828802"/>
            <a:ext cx="7429499" cy="4251656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3200" b="1" dirty="0"/>
              <a:t>Genesis 45:4-9</a:t>
            </a:r>
          </a:p>
          <a:p>
            <a:pPr lvl="0"/>
            <a:r>
              <a:rPr lang="en-US" sz="2800" dirty="0"/>
              <a:t>“for </a:t>
            </a:r>
            <a:r>
              <a:rPr lang="en-US" sz="2800" b="1" dirty="0"/>
              <a:t>God</a:t>
            </a:r>
            <a:r>
              <a:rPr lang="en-US" sz="2800" dirty="0"/>
              <a:t> sent me before you to preserve life.”</a:t>
            </a:r>
          </a:p>
          <a:p>
            <a:pPr lvl="0"/>
            <a:r>
              <a:rPr lang="en-US" sz="2800" dirty="0"/>
              <a:t>“And </a:t>
            </a:r>
            <a:r>
              <a:rPr lang="en-US" sz="2800" b="1" dirty="0"/>
              <a:t>God</a:t>
            </a:r>
            <a:r>
              <a:rPr lang="en-US" sz="2800" dirty="0"/>
              <a:t> sent me before you to preserve a posterity for you in the earth”</a:t>
            </a:r>
          </a:p>
          <a:p>
            <a:pPr lvl="0"/>
            <a:r>
              <a:rPr lang="en-US" sz="2800" dirty="0"/>
              <a:t>“So now it was not you who sent me here, but </a:t>
            </a:r>
            <a:r>
              <a:rPr lang="en-US" sz="2800" b="1" dirty="0"/>
              <a:t>God</a:t>
            </a:r>
            <a:r>
              <a:rPr lang="en-US" sz="2800" dirty="0"/>
              <a:t>”</a:t>
            </a:r>
          </a:p>
          <a:p>
            <a:pPr lvl="0"/>
            <a:r>
              <a:rPr lang="en-US" sz="2800" dirty="0"/>
              <a:t>“</a:t>
            </a:r>
            <a:r>
              <a:rPr lang="en-US" sz="2800" b="1" dirty="0"/>
              <a:t>God</a:t>
            </a:r>
            <a:r>
              <a:rPr lang="en-US" sz="2800" dirty="0"/>
              <a:t> has made me lord of all Egypt”</a:t>
            </a:r>
          </a:p>
        </p:txBody>
      </p:sp>
    </p:spTree>
    <p:extLst>
      <p:ext uri="{BB962C8B-B14F-4D97-AF65-F5344CB8AC3E}">
        <p14:creationId xmlns:p14="http://schemas.microsoft.com/office/powerpoint/2010/main" val="1799611838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7EDB5-61B7-4797-A0FE-A5FECC399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93198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Unjust Suffering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CD947-9A60-4DBA-9778-4E47FD7FB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060" y="1666397"/>
            <a:ext cx="7429499" cy="4363348"/>
          </a:xfrm>
        </p:spPr>
        <p:txBody>
          <a:bodyPr>
            <a:normAutofit/>
          </a:bodyPr>
          <a:lstStyle/>
          <a:p>
            <a:r>
              <a:rPr lang="en-US" sz="3000" b="1" dirty="0"/>
              <a:t>Suffering Persecution Proves We Are Right</a:t>
            </a:r>
          </a:p>
          <a:p>
            <a:pPr lvl="1"/>
            <a:r>
              <a:rPr lang="en-US" sz="2600" b="1" dirty="0"/>
              <a:t>2 Tim. 3:12; Matt. 5:10-12; 1 Pet. 4:12-16</a:t>
            </a:r>
          </a:p>
          <a:p>
            <a:r>
              <a:rPr lang="en-US" sz="3000" b="1" dirty="0"/>
              <a:t>Suffering Builds Character </a:t>
            </a:r>
            <a:r>
              <a:rPr lang="en-US" sz="2600" b="1" dirty="0"/>
              <a:t>- 1 Peter 1:6-7</a:t>
            </a:r>
          </a:p>
          <a:p>
            <a:r>
              <a:rPr lang="en-US" sz="3000" b="1" dirty="0"/>
              <a:t>Suffering Equips Us to Serve Others</a:t>
            </a:r>
          </a:p>
          <a:p>
            <a:pPr lvl="1"/>
            <a:r>
              <a:rPr lang="en-US" sz="2600" b="1" dirty="0"/>
              <a:t>2 Corinthians 1:3-4</a:t>
            </a:r>
          </a:p>
          <a:p>
            <a:r>
              <a:rPr lang="en-US" sz="3000" b="1" dirty="0"/>
              <a:t>Suffering Helps Us Long for Heaven</a:t>
            </a:r>
          </a:p>
          <a:p>
            <a:pPr lvl="1"/>
            <a:r>
              <a:rPr lang="en-US" sz="2600" b="1" dirty="0"/>
              <a:t>Romans 8:18</a:t>
            </a:r>
          </a:p>
        </p:txBody>
      </p:sp>
    </p:spTree>
    <p:extLst>
      <p:ext uri="{BB962C8B-B14F-4D97-AF65-F5344CB8AC3E}">
        <p14:creationId xmlns:p14="http://schemas.microsoft.com/office/powerpoint/2010/main" val="1635393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869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785</TotalTime>
  <Words>171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Tw Cen MT</vt:lpstr>
      <vt:lpstr>1_Office Theme</vt:lpstr>
      <vt:lpstr>Circuit</vt:lpstr>
      <vt:lpstr>PowerPoint Presentation</vt:lpstr>
      <vt:lpstr>The Consequences of Doing the Right Thing</vt:lpstr>
      <vt:lpstr>Many Have Suffered for Doing What Was Right</vt:lpstr>
      <vt:lpstr>“The End Intended by the Lord”</vt:lpstr>
      <vt:lpstr>“The End Intended by the Lord”</vt:lpstr>
      <vt:lpstr>Unjust Suffering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16</cp:revision>
  <dcterms:created xsi:type="dcterms:W3CDTF">2013-03-24T12:46:42Z</dcterms:created>
  <dcterms:modified xsi:type="dcterms:W3CDTF">2020-01-07T16:31:00Z</dcterms:modified>
</cp:coreProperties>
</file>