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8" r:id="rId2"/>
    <p:sldId id="260" r:id="rId3"/>
    <p:sldId id="261" r:id="rId4"/>
    <p:sldId id="28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3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6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4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5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0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4B7E0-40E9-4053-8E8C-3FBA575003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935AF-D805-4697-9AA9-5B0610F6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33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mage result for cartoon clouds background">
            <a:extLst>
              <a:ext uri="{FF2B5EF4-FFF2-40B4-BE49-F238E27FC236}">
                <a16:creationId xmlns:a16="http://schemas.microsoft.com/office/drawing/2014/main" id="{075BF853-5986-46C7-8F57-F00B8049A2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 b="4295"/>
          <a:stretch/>
        </p:blipFill>
        <p:spPr bwMode="auto">
          <a:xfrm>
            <a:off x="0" y="291549"/>
            <a:ext cx="9144000" cy="601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7E73EB-0809-40C4-83FC-88625FCE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77805"/>
            <a:ext cx="7772400" cy="23876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Things Not Found </a:t>
            </a:r>
            <a:br>
              <a:rPr lang="en-US" sz="6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In Heaven</a:t>
            </a:r>
          </a:p>
        </p:txBody>
      </p:sp>
    </p:spTree>
    <p:extLst>
      <p:ext uri="{BB962C8B-B14F-4D97-AF65-F5344CB8AC3E}">
        <p14:creationId xmlns:p14="http://schemas.microsoft.com/office/powerpoint/2010/main" val="28123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Image result for cartoon clouds background">
            <a:extLst>
              <a:ext uri="{FF2B5EF4-FFF2-40B4-BE49-F238E27FC236}">
                <a16:creationId xmlns:a16="http://schemas.microsoft.com/office/drawing/2014/main" id="{F0B0E6BF-1F5A-42E2-96EB-172FA8F5A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 b="4295"/>
          <a:stretch/>
        </p:blipFill>
        <p:spPr bwMode="auto">
          <a:xfrm>
            <a:off x="0" y="291549"/>
            <a:ext cx="9144000" cy="601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65AD07-290C-41DD-B3E9-CFF1EB7E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7936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Things Not Found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D26A9-6550-4EEA-8E5E-D22EB0A7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6765"/>
            <a:ext cx="7886700" cy="45601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Tears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Rev. 21:4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Temple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Rev. 21:22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Night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Rev. 21:23-25; 22:5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End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Rev. 22:5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Sin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Rev. 21:8, 27; 22:14-15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1158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Image result for cartoon clouds background">
            <a:extLst>
              <a:ext uri="{FF2B5EF4-FFF2-40B4-BE49-F238E27FC236}">
                <a16:creationId xmlns:a16="http://schemas.microsoft.com/office/drawing/2014/main" id="{F0B0E6BF-1F5A-42E2-96EB-172FA8F5A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 b="4295"/>
          <a:stretch/>
        </p:blipFill>
        <p:spPr bwMode="auto">
          <a:xfrm>
            <a:off x="0" y="291549"/>
            <a:ext cx="9144000" cy="601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65AD07-290C-41DD-B3E9-CFF1EB7E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576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+mn-lt"/>
              </a:rPr>
              <a:t>“Blessed are those who do His commandments”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D26A9-6550-4EEA-8E5E-D22EB0A7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203" y="1878116"/>
            <a:ext cx="6951593" cy="438060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Believe in Jesus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John 8:24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Repent of Sins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Luke 13:3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Confess Christ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Rom. 10:9-10</a:t>
            </a:r>
          </a:p>
          <a:p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Baptized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Acts 22:16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Remain Faithful -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Heb. 10:36</a:t>
            </a:r>
            <a:endParaRPr lang="en-US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37797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8791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84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PowerPoint Presentation</vt:lpstr>
      <vt:lpstr>Things Not Found  In Heaven</vt:lpstr>
      <vt:lpstr>Things Not Found In Heaven</vt:lpstr>
      <vt:lpstr>“Blessed are those who do His commandments”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2019-12-16T15:32:03Z</dcterms:modified>
</cp:coreProperties>
</file>