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6" r:id="rId2"/>
  </p:sldMasterIdLst>
  <p:notesMasterIdLst>
    <p:notesMasterId r:id="rId11"/>
  </p:notesMasterIdLst>
  <p:sldIdLst>
    <p:sldId id="281" r:id="rId3"/>
    <p:sldId id="370" r:id="rId4"/>
    <p:sldId id="371" r:id="rId5"/>
    <p:sldId id="372" r:id="rId6"/>
    <p:sldId id="373" r:id="rId7"/>
    <p:sldId id="374" r:id="rId8"/>
    <p:sldId id="375" r:id="rId9"/>
    <p:sldId id="28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0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489C5-A397-4997-9DB4-74D42BE31C06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69EFC-6A83-4333-BF4D-85E37C2CF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78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17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23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82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9909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66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66551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0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519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0443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0838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960180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6610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539423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5707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937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174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802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38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54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65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45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4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649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5D8D965-FC37-4A4D-9E95-112D40E261E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66119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0" pos="594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878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20E94-6F86-4C37-87BC-521697DA12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Live Peaceably With All Men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08EC4F-217F-4E09-A4AC-1C8B967E82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Romans 12:18</a:t>
            </a:r>
          </a:p>
        </p:txBody>
      </p:sp>
    </p:spTree>
    <p:extLst>
      <p:ext uri="{BB962C8B-B14F-4D97-AF65-F5344CB8AC3E}">
        <p14:creationId xmlns:p14="http://schemas.microsoft.com/office/powerpoint/2010/main" val="2312877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61FB2-1729-4B9C-B49D-F779C1907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Christians Are To Be Known For Our Peace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2DDE6-2A7E-4F0B-941C-4632D4006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758" y="2033541"/>
            <a:ext cx="7741416" cy="4442073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We are to seek peace and pursue it. </a:t>
            </a:r>
          </a:p>
          <a:p>
            <a:pPr lvl="1"/>
            <a:r>
              <a:rPr lang="en-US" sz="2800" b="1" dirty="0">
                <a:solidFill>
                  <a:schemeClr val="tx1"/>
                </a:solidFill>
              </a:rPr>
              <a:t>Psalm 34:14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We are to be peacemakers</a:t>
            </a:r>
          </a:p>
          <a:p>
            <a:pPr lvl="1"/>
            <a:r>
              <a:rPr lang="en-US" sz="2800" b="1" dirty="0">
                <a:solidFill>
                  <a:schemeClr val="tx1"/>
                </a:solidFill>
              </a:rPr>
              <a:t>Matt. 5:9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We bear the fruit of peace in our lives.</a:t>
            </a:r>
          </a:p>
          <a:p>
            <a:pPr lvl="1"/>
            <a:r>
              <a:rPr lang="en-US" sz="2800" b="1" dirty="0">
                <a:solidFill>
                  <a:schemeClr val="tx1"/>
                </a:solidFill>
              </a:rPr>
              <a:t>Gal. 5:22-23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Peace is to rule in our hearts.</a:t>
            </a:r>
          </a:p>
          <a:p>
            <a:pPr lvl="1"/>
            <a:r>
              <a:rPr lang="en-US" sz="2800" b="1" dirty="0">
                <a:solidFill>
                  <a:schemeClr val="tx1"/>
                </a:solidFill>
              </a:rPr>
              <a:t>Col. 3:15</a:t>
            </a:r>
          </a:p>
        </p:txBody>
      </p:sp>
    </p:spTree>
    <p:extLst>
      <p:ext uri="{BB962C8B-B14F-4D97-AF65-F5344CB8AC3E}">
        <p14:creationId xmlns:p14="http://schemas.microsoft.com/office/powerpoint/2010/main" val="2356873779"/>
      </p:ext>
    </p:extLst>
  </p:cSld>
  <p:clrMapOvr>
    <a:masterClrMapping/>
  </p:clrMapOvr>
  <p:transition spd="slow"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61FB2-1729-4B9C-B49D-F779C1907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Man’s Need For Peace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2DDE6-2A7E-4F0B-941C-4632D4006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758" y="1874518"/>
            <a:ext cx="7633742" cy="400507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chemeClr val="tx1"/>
                </a:solidFill>
              </a:rPr>
              <a:t>Peace with God</a:t>
            </a:r>
          </a:p>
          <a:p>
            <a:pPr lvl="1"/>
            <a:r>
              <a:rPr lang="en-US" sz="3000" b="1" dirty="0">
                <a:solidFill>
                  <a:schemeClr val="tx1"/>
                </a:solidFill>
              </a:rPr>
              <a:t>2 Cor. 5:18-20; Rom. 5:10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chemeClr val="tx1"/>
                </a:solidFill>
              </a:rPr>
              <a:t>Peace with Ourselves</a:t>
            </a:r>
          </a:p>
          <a:p>
            <a:pPr lvl="1"/>
            <a:r>
              <a:rPr lang="en-US" sz="3000" b="1" dirty="0">
                <a:solidFill>
                  <a:schemeClr val="tx1"/>
                </a:solidFill>
              </a:rPr>
              <a:t>John 14:27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chemeClr val="tx1"/>
                </a:solidFill>
              </a:rPr>
              <a:t>Peace with Others</a:t>
            </a:r>
          </a:p>
          <a:p>
            <a:pPr lvl="1"/>
            <a:r>
              <a:rPr lang="en-US" sz="3000" b="1" dirty="0">
                <a:solidFill>
                  <a:schemeClr val="tx1"/>
                </a:solidFill>
              </a:rPr>
              <a:t>Rom. 14:19; Heb. 12:14</a:t>
            </a:r>
          </a:p>
        </p:txBody>
      </p:sp>
    </p:spTree>
    <p:extLst>
      <p:ext uri="{BB962C8B-B14F-4D97-AF65-F5344CB8AC3E}">
        <p14:creationId xmlns:p14="http://schemas.microsoft.com/office/powerpoint/2010/main" val="3744237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61FB2-1729-4B9C-B49D-F779C1907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“If It Is Possible”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2DDE6-2A7E-4F0B-941C-4632D4006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758" y="1874518"/>
            <a:ext cx="7633742" cy="4005076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Peace with others may not be possible. </a:t>
            </a:r>
            <a:endParaRPr lang="en-US" sz="3000" b="1" dirty="0">
              <a:solidFill>
                <a:schemeClr val="tx1"/>
              </a:solidFill>
            </a:endParaRPr>
          </a:p>
          <a:p>
            <a:r>
              <a:rPr lang="en-US" sz="3200" b="1" dirty="0">
                <a:solidFill>
                  <a:schemeClr val="tx1"/>
                </a:solidFill>
              </a:rPr>
              <a:t>Some people don’t want to be at peace. </a:t>
            </a:r>
            <a:endParaRPr lang="en-US" sz="3000" b="1" dirty="0">
              <a:solidFill>
                <a:schemeClr val="tx1"/>
              </a:solidFill>
            </a:endParaRPr>
          </a:p>
          <a:p>
            <a:r>
              <a:rPr lang="en-US" sz="3200" b="1" dirty="0">
                <a:solidFill>
                  <a:schemeClr val="tx1"/>
                </a:solidFill>
              </a:rPr>
              <a:t>We cannot pursue peace at any cost.</a:t>
            </a:r>
          </a:p>
          <a:p>
            <a:pPr lvl="1"/>
            <a:r>
              <a:rPr lang="en-US" sz="3000" b="1" dirty="0">
                <a:solidFill>
                  <a:schemeClr val="tx1"/>
                </a:solidFill>
              </a:rPr>
              <a:t>James 3:17-18</a:t>
            </a:r>
          </a:p>
        </p:txBody>
      </p:sp>
    </p:spTree>
    <p:extLst>
      <p:ext uri="{BB962C8B-B14F-4D97-AF65-F5344CB8AC3E}">
        <p14:creationId xmlns:p14="http://schemas.microsoft.com/office/powerpoint/2010/main" val="4007839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61FB2-1729-4B9C-B49D-F779C1907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/>
              <a:t>“As Much As Depends On You”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2DDE6-2A7E-4F0B-941C-4632D4006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758" y="1874518"/>
            <a:ext cx="7633742" cy="4005076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We cannot control what others think, say, or do. </a:t>
            </a:r>
            <a:endParaRPr lang="en-US" sz="3000" b="1" dirty="0">
              <a:solidFill>
                <a:schemeClr val="tx1"/>
              </a:solidFill>
            </a:endParaRPr>
          </a:p>
          <a:p>
            <a:r>
              <a:rPr lang="en-US" sz="3200" b="1" dirty="0">
                <a:solidFill>
                  <a:schemeClr val="tx1"/>
                </a:solidFill>
              </a:rPr>
              <a:t>Our happiness, the peace we have with ourselves, cannot be dependent on others.</a:t>
            </a:r>
          </a:p>
          <a:p>
            <a:pPr lvl="1"/>
            <a:r>
              <a:rPr lang="en-US" sz="3000" b="1" dirty="0">
                <a:solidFill>
                  <a:schemeClr val="tx1"/>
                </a:solidFill>
              </a:rPr>
              <a:t> Rom. 8:35-39</a:t>
            </a:r>
          </a:p>
        </p:txBody>
      </p:sp>
    </p:spTree>
    <p:extLst>
      <p:ext uri="{BB962C8B-B14F-4D97-AF65-F5344CB8AC3E}">
        <p14:creationId xmlns:p14="http://schemas.microsoft.com/office/powerpoint/2010/main" val="1667475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1F9ED-B71E-4B65-B8B9-790A5E721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chemeClr val="tx1"/>
                </a:solidFill>
              </a:rPr>
              <a:t>“Blessed are the peacemakers, for they shall be called the sons of God.”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/>
                </a:solidFill>
              </a:rPr>
              <a:t>Matthew 5:9</a:t>
            </a:r>
          </a:p>
        </p:txBody>
      </p:sp>
    </p:spTree>
    <p:extLst>
      <p:ext uri="{BB962C8B-B14F-4D97-AF65-F5344CB8AC3E}">
        <p14:creationId xmlns:p14="http://schemas.microsoft.com/office/powerpoint/2010/main" val="842796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878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179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Gill Sans MT</vt:lpstr>
      <vt:lpstr>Impact</vt:lpstr>
      <vt:lpstr>Office Theme</vt:lpstr>
      <vt:lpstr>Badge</vt:lpstr>
      <vt:lpstr>PowerPoint Presentation</vt:lpstr>
      <vt:lpstr>Live Peaceably With All Men</vt:lpstr>
      <vt:lpstr>Christians Are To Be Known For Our Peace</vt:lpstr>
      <vt:lpstr>Man’s Need For Peace</vt:lpstr>
      <vt:lpstr>“If It Is Possible”</vt:lpstr>
      <vt:lpstr>“As Much As Depends On You”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16</cp:revision>
  <dcterms:created xsi:type="dcterms:W3CDTF">2013-03-24T12:46:42Z</dcterms:created>
  <dcterms:modified xsi:type="dcterms:W3CDTF">2019-12-03T20:28:19Z</dcterms:modified>
</cp:coreProperties>
</file>