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13"/>
  </p:notesMasterIdLst>
  <p:sldIdLst>
    <p:sldId id="370" r:id="rId3"/>
    <p:sldId id="371" r:id="rId4"/>
    <p:sldId id="378" r:id="rId5"/>
    <p:sldId id="379" r:id="rId6"/>
    <p:sldId id="380" r:id="rId7"/>
    <p:sldId id="381" r:id="rId8"/>
    <p:sldId id="382" r:id="rId9"/>
    <p:sldId id="383" r:id="rId10"/>
    <p:sldId id="376" r:id="rId11"/>
    <p:sldId id="3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6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9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99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9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39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54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98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1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12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40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7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63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03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788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1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9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2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7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4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949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8C48-4E2D-4647-80E2-816E51AFA6B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7407-BDB0-409D-9F60-1ADBF704C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4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55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42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mpty church building&quot;">
            <a:extLst>
              <a:ext uri="{FF2B5EF4-FFF2-40B4-BE49-F238E27FC236}">
                <a16:creationId xmlns:a16="http://schemas.microsoft.com/office/drawing/2014/main" id="{F3BBB715-EF53-4696-9F0C-AE911965B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3288"/>
            <a:ext cx="9144000" cy="50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A19AFEB-C24E-46D7-B877-90EFC1110BC0}"/>
              </a:ext>
            </a:extLst>
          </p:cNvPr>
          <p:cNvSpPr/>
          <p:nvPr/>
        </p:nvSpPr>
        <p:spPr>
          <a:xfrm>
            <a:off x="543339" y="463827"/>
            <a:ext cx="8057322" cy="270344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3F95BF-F517-4D19-8E2A-26522BA7B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79026"/>
            <a:ext cx="7772400" cy="1782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ysClr val="windowText" lastClr="000000"/>
                </a:solidFill>
                <a:latin typeface="+mn-lt"/>
              </a:rPr>
              <a:t>God is to Be Feared in the Assembly of the Saints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FCCB1-8F1D-4372-89A9-572DA94DD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49096"/>
            <a:ext cx="6858000" cy="61215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Psalm 89:5-7</a:t>
            </a:r>
          </a:p>
        </p:txBody>
      </p:sp>
    </p:spTree>
    <p:extLst>
      <p:ext uri="{BB962C8B-B14F-4D97-AF65-F5344CB8AC3E}">
        <p14:creationId xmlns:p14="http://schemas.microsoft.com/office/powerpoint/2010/main" val="71842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3C4CE-7882-421A-85BE-C0DF3FF1A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How We Approach God in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5B24E-1622-4089-A56C-61836133D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802184"/>
          </a:xfrm>
        </p:spPr>
        <p:txBody>
          <a:bodyPr/>
          <a:lstStyle/>
          <a:p>
            <a:r>
              <a:rPr lang="en-US" b="1" dirty="0"/>
              <a:t>We walk by faith, not by sight (2 Cor. 5:7). </a:t>
            </a:r>
          </a:p>
          <a:p>
            <a:r>
              <a:rPr lang="en-US" b="1" dirty="0"/>
              <a:t>God is greatly feared and held in reverence by those assembled before Him (Ps. 89:5-7). </a:t>
            </a:r>
          </a:p>
          <a:p>
            <a:r>
              <a:rPr lang="en-US" b="1" dirty="0"/>
              <a:t>John saw this in Revelation 4. </a:t>
            </a:r>
          </a:p>
          <a:p>
            <a:r>
              <a:rPr lang="en-US" b="1" dirty="0"/>
              <a:t>We can have boldness as we approach God </a:t>
            </a:r>
            <a:br>
              <a:rPr lang="en-US" b="1" dirty="0"/>
            </a:br>
            <a:r>
              <a:rPr lang="en-US" b="1" dirty="0"/>
              <a:t>(Heb. 4:16), but we must approach Him acceptably, with reverence and godly fear </a:t>
            </a:r>
            <a:br>
              <a:rPr lang="en-US" b="1" dirty="0"/>
            </a:br>
            <a:r>
              <a:rPr lang="en-US" b="1" dirty="0"/>
              <a:t>(Heb. 12:28-29). </a:t>
            </a:r>
          </a:p>
        </p:txBody>
      </p:sp>
    </p:spTree>
    <p:extLst>
      <p:ext uri="{BB962C8B-B14F-4D97-AF65-F5344CB8AC3E}">
        <p14:creationId xmlns:p14="http://schemas.microsoft.com/office/powerpoint/2010/main" val="92882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3C4CE-7882-421A-85BE-C0DF3FF1A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is Reverence?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5B24E-1622-4089-A56C-61836133D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802184"/>
          </a:xfrm>
        </p:spPr>
        <p:txBody>
          <a:bodyPr/>
          <a:lstStyle/>
          <a:p>
            <a:r>
              <a:rPr lang="en-US" b="1" dirty="0"/>
              <a:t>reverence - “a feeling or attitude of deep respect, love, and awe, as for something sacred” </a:t>
            </a:r>
          </a:p>
          <a:p>
            <a:endParaRPr lang="en-US" sz="800" b="1" dirty="0"/>
          </a:p>
          <a:p>
            <a:r>
              <a:rPr lang="en-US" b="1" dirty="0"/>
              <a:t>“Reverence” and “godly fear” convey a profound sense of respect or fear in the presence of greatness. </a:t>
            </a:r>
          </a:p>
          <a:p>
            <a:endParaRPr lang="en-US" sz="800" b="1" dirty="0"/>
          </a:p>
          <a:p>
            <a:r>
              <a:rPr lang="en-US" b="1" dirty="0"/>
              <a:t>They also convey a sense of caution. </a:t>
            </a:r>
          </a:p>
        </p:txBody>
      </p:sp>
    </p:spTree>
    <p:extLst>
      <p:ext uri="{BB962C8B-B14F-4D97-AF65-F5344CB8AC3E}">
        <p14:creationId xmlns:p14="http://schemas.microsoft.com/office/powerpoint/2010/main" val="22986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4D71-D737-45DC-9E4E-66581430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3595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Reverencing God in our worship is everyone’s responsibility.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D3D0F-8DCD-4094-831D-7E56A6604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25147"/>
            <a:ext cx="7886700" cy="3751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“God is greatly to be feared </a:t>
            </a:r>
            <a:br>
              <a:rPr lang="en-US" sz="3600" b="1" i="1" dirty="0"/>
            </a:br>
            <a:r>
              <a:rPr lang="en-US" sz="3600" b="1" i="1" dirty="0"/>
              <a:t>in the assembly of the saints, </a:t>
            </a:r>
            <a:br>
              <a:rPr lang="en-US" sz="3600" b="1" i="1" dirty="0"/>
            </a:br>
            <a:r>
              <a:rPr lang="en-US" sz="3600" b="1" i="1" dirty="0"/>
              <a:t>and to be held in reverence </a:t>
            </a:r>
            <a:br>
              <a:rPr lang="en-US" sz="3600" b="1" i="1" dirty="0"/>
            </a:br>
            <a:r>
              <a:rPr lang="en-US" sz="3600" b="1" i="1" dirty="0"/>
              <a:t>by </a:t>
            </a:r>
            <a:r>
              <a:rPr lang="en-US" sz="3600" b="1" i="1" u="sng" dirty="0"/>
              <a:t>all</a:t>
            </a:r>
            <a:r>
              <a:rPr lang="en-US" sz="3600" b="1" i="1" dirty="0"/>
              <a:t> </a:t>
            </a:r>
            <a:r>
              <a:rPr lang="en-US" sz="3600" b="1" i="1" u="sng" dirty="0"/>
              <a:t>those</a:t>
            </a:r>
            <a:r>
              <a:rPr lang="en-US" sz="3600" b="1" i="1" dirty="0"/>
              <a:t> around Him.”</a:t>
            </a:r>
            <a:r>
              <a:rPr lang="en-US" sz="3600" b="1" dirty="0"/>
              <a:t> </a:t>
            </a:r>
          </a:p>
          <a:p>
            <a:pPr marL="0" indent="0" algn="ctr">
              <a:buNone/>
            </a:pPr>
            <a:r>
              <a:rPr lang="en-US" sz="3600" b="1" dirty="0"/>
              <a:t>Psalm 89:7 </a:t>
            </a:r>
          </a:p>
        </p:txBody>
      </p:sp>
    </p:spTree>
    <p:extLst>
      <p:ext uri="{BB962C8B-B14F-4D97-AF65-F5344CB8AC3E}">
        <p14:creationId xmlns:p14="http://schemas.microsoft.com/office/powerpoint/2010/main" val="337977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1739-B447-4C0B-85F2-187CBC66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Signs We Are Lacking Reverence in Our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A72E-F09B-4228-8C02-0931718E3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21564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Lack of Commitment to Worship</a:t>
            </a:r>
          </a:p>
          <a:p>
            <a:r>
              <a:rPr lang="en-US" b="1" dirty="0"/>
              <a:t>We will be here when we can (Ps. 122:1).</a:t>
            </a:r>
          </a:p>
          <a:p>
            <a:r>
              <a:rPr lang="en-US" b="1" dirty="0"/>
              <a:t>We will be here on time.</a:t>
            </a:r>
          </a:p>
          <a:p>
            <a:r>
              <a:rPr lang="en-US" b="1" dirty="0"/>
              <a:t>We will show up prepared. </a:t>
            </a:r>
          </a:p>
        </p:txBody>
      </p:sp>
    </p:spTree>
    <p:extLst>
      <p:ext uri="{BB962C8B-B14F-4D97-AF65-F5344CB8AC3E}">
        <p14:creationId xmlns:p14="http://schemas.microsoft.com/office/powerpoint/2010/main" val="685557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1739-B447-4C0B-85F2-187CBC66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Signs We Are Lacking Reverence in Our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A72E-F09B-4228-8C02-0931718E3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5315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Lack of Seriousness in Our Assembly</a:t>
            </a:r>
          </a:p>
          <a:p>
            <a:r>
              <a:rPr lang="en-US" b="1" i="1" dirty="0"/>
              <a:t>“Oh come, let us worship and bow down; let us kneel before the Lord our Maker” </a:t>
            </a:r>
            <a:r>
              <a:rPr lang="en-US" b="1" dirty="0"/>
              <a:t>(Ps. 95:6).</a:t>
            </a:r>
          </a:p>
          <a:p>
            <a:r>
              <a:rPr lang="en-US" b="1" dirty="0"/>
              <a:t>We will participate in worship and pay attention (James 1:21)</a:t>
            </a:r>
          </a:p>
          <a:p>
            <a:r>
              <a:rPr lang="en-US" b="1" dirty="0"/>
              <a:t>We will avoid unnecessary distractions and stay off social media. </a:t>
            </a:r>
          </a:p>
          <a:p>
            <a:endParaRPr lang="en-US" sz="800" b="1" dirty="0"/>
          </a:p>
          <a:p>
            <a:r>
              <a:rPr lang="en-US" b="1" dirty="0"/>
              <a:t>How would </a:t>
            </a:r>
            <a:r>
              <a:rPr lang="en-US" b="1" u="sng" dirty="0"/>
              <a:t>you</a:t>
            </a:r>
            <a:r>
              <a:rPr lang="en-US" b="1" dirty="0"/>
              <a:t> feel if people were doing this at </a:t>
            </a:r>
            <a:r>
              <a:rPr lang="en-US" b="1" u="sng" dirty="0"/>
              <a:t>your</a:t>
            </a:r>
            <a:r>
              <a:rPr lang="en-US" b="1" dirty="0"/>
              <a:t> wedding or at </a:t>
            </a:r>
            <a:r>
              <a:rPr lang="en-US" b="1" u="sng" dirty="0"/>
              <a:t>your</a:t>
            </a:r>
            <a:r>
              <a:rPr lang="en-US" b="1" dirty="0"/>
              <a:t> loved one’s funeral?</a:t>
            </a:r>
          </a:p>
        </p:txBody>
      </p:sp>
    </p:spTree>
    <p:extLst>
      <p:ext uri="{BB962C8B-B14F-4D97-AF65-F5344CB8AC3E}">
        <p14:creationId xmlns:p14="http://schemas.microsoft.com/office/powerpoint/2010/main" val="316364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1739-B447-4C0B-85F2-187CBC66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Signs We Are Lacking Reverence in Our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A72E-F09B-4228-8C02-0931718E3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2156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Lack of Zeal and Enthusiasm</a:t>
            </a:r>
          </a:p>
          <a:p>
            <a:r>
              <a:rPr lang="en-US" b="1" dirty="0"/>
              <a:t>“Serve the Lord with fear, and rejoice with trembling” (Ps. 2:11)</a:t>
            </a:r>
          </a:p>
          <a:p>
            <a:r>
              <a:rPr lang="en-US" b="1" dirty="0"/>
              <a:t>Our heart must be involved (Matt. 15:8)</a:t>
            </a:r>
          </a:p>
          <a:p>
            <a:r>
              <a:rPr lang="en-US" b="1" dirty="0"/>
              <a:t>We can lose our first love (Rev. 2:4), become lukewarm (3:15-16), or dead (3:1). </a:t>
            </a:r>
          </a:p>
        </p:txBody>
      </p:sp>
    </p:spTree>
    <p:extLst>
      <p:ext uri="{BB962C8B-B14F-4D97-AF65-F5344CB8AC3E}">
        <p14:creationId xmlns:p14="http://schemas.microsoft.com/office/powerpoint/2010/main" val="294213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4D71-D737-45DC-9E4E-66581430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35952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Are we reverencing God in our worship assemblies?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D3D0F-8DCD-4094-831D-7E56A6604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25147"/>
            <a:ext cx="7886700" cy="3751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“God is greatly to be feared </a:t>
            </a:r>
            <a:br>
              <a:rPr lang="en-US" sz="3200" b="1" i="1" dirty="0"/>
            </a:br>
            <a:r>
              <a:rPr lang="en-US" sz="3200" b="1" i="1" dirty="0"/>
              <a:t>in the assembly of the saints, </a:t>
            </a:r>
            <a:br>
              <a:rPr lang="en-US" sz="3200" b="1" i="1" dirty="0"/>
            </a:br>
            <a:r>
              <a:rPr lang="en-US" sz="3200" b="1" i="1" dirty="0"/>
              <a:t>and to be held in reverence </a:t>
            </a:r>
            <a:br>
              <a:rPr lang="en-US" sz="3200" b="1" i="1" dirty="0"/>
            </a:br>
            <a:r>
              <a:rPr lang="en-US" sz="3200" b="1" i="1" dirty="0"/>
              <a:t>by all those around Him.”</a:t>
            </a:r>
            <a:r>
              <a:rPr lang="en-US" sz="3200" b="1" dirty="0"/>
              <a:t> </a:t>
            </a:r>
          </a:p>
          <a:p>
            <a:pPr marL="0" indent="0" algn="ctr">
              <a:buNone/>
            </a:pPr>
            <a:r>
              <a:rPr lang="en-US" sz="3200" b="1" dirty="0"/>
              <a:t>Psalm 89:7 </a:t>
            </a:r>
          </a:p>
        </p:txBody>
      </p:sp>
    </p:spTree>
    <p:extLst>
      <p:ext uri="{BB962C8B-B14F-4D97-AF65-F5344CB8AC3E}">
        <p14:creationId xmlns:p14="http://schemas.microsoft.com/office/powerpoint/2010/main" val="157246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405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God is to Be Feared in the Assembly of the Saints</vt:lpstr>
      <vt:lpstr>How We Approach God in Worship</vt:lpstr>
      <vt:lpstr>What is Reverence?</vt:lpstr>
      <vt:lpstr>Reverencing God in our worship is everyone’s responsibility.</vt:lpstr>
      <vt:lpstr>Signs We Are Lacking Reverence in Our Worship</vt:lpstr>
      <vt:lpstr>Signs We Are Lacking Reverence in Our Worship</vt:lpstr>
      <vt:lpstr>Signs We Are Lacking Reverence in Our Worship</vt:lpstr>
      <vt:lpstr>Are we reverencing God in our worship assemblies?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18</cp:revision>
  <dcterms:created xsi:type="dcterms:W3CDTF">2013-03-24T12:46:42Z</dcterms:created>
  <dcterms:modified xsi:type="dcterms:W3CDTF">2019-11-25T13:02:30Z</dcterms:modified>
</cp:coreProperties>
</file>