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98" r:id="rId2"/>
  </p:sldMasterIdLst>
  <p:notesMasterIdLst>
    <p:notesMasterId r:id="rId9"/>
  </p:notesMasterIdLst>
  <p:sldIdLst>
    <p:sldId id="397" r:id="rId3"/>
    <p:sldId id="398" r:id="rId4"/>
    <p:sldId id="399" r:id="rId5"/>
    <p:sldId id="400" r:id="rId6"/>
    <p:sldId id="401" r:id="rId7"/>
    <p:sldId id="40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89C5-A397-4997-9DB4-74D42BE31C06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9EFC-6A83-4333-BF4D-85E37C2C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7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6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526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48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26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50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07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55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55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7563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0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610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3663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91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09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0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62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71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79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11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93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28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96E36-102A-4EE2-87EA-D8EC071037F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DC8F0-F231-435D-8656-0710E870C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4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052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theater masks Myra&quot;">
            <a:extLst>
              <a:ext uri="{FF2B5EF4-FFF2-40B4-BE49-F238E27FC236}">
                <a16:creationId xmlns:a16="http://schemas.microsoft.com/office/drawing/2014/main" id="{2F55C7A2-D13D-450B-A112-D6829E0A5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739014"/>
            <a:ext cx="8572500" cy="572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56A676-D0CF-4E47-AEB9-F4904FFFDA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19999"/>
            <a:ext cx="7772400" cy="1077498"/>
          </a:xfrm>
          <a:solidFill>
            <a:schemeClr val="tx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The Sin of Hypocrisy</a:t>
            </a:r>
          </a:p>
        </p:txBody>
      </p:sp>
    </p:spTree>
    <p:extLst>
      <p:ext uri="{BB962C8B-B14F-4D97-AF65-F5344CB8AC3E}">
        <p14:creationId xmlns:p14="http://schemas.microsoft.com/office/powerpoint/2010/main" val="3430036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9602F-6F6B-4405-BD71-1B5B9B1B0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a Hypocrite?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09AEE-FB2F-4048-9A0C-9756EC570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 the New Testament, the words “hypocrite” and “hypocrisy” are translated from a family of words that refer to an actor or to one who is playing a part.</a:t>
            </a:r>
          </a:p>
          <a:p>
            <a:r>
              <a:rPr lang="en-US" b="1" dirty="0"/>
              <a:t>“The word </a:t>
            </a:r>
            <a:r>
              <a:rPr lang="en-US" b="1" i="1" dirty="0"/>
              <a:t>hypocrite</a:t>
            </a:r>
            <a:r>
              <a:rPr lang="en-US" b="1" dirty="0"/>
              <a:t> is based on the Greek theatrical words that mean ‘actor’ or ‘to play a part.’ The essential identity of hypocrites, therefore, is that they pretend to be something they are not.”  </a:t>
            </a:r>
          </a:p>
        </p:txBody>
      </p:sp>
      <p:pic>
        <p:nvPicPr>
          <p:cNvPr id="3074" name="Picture 2" descr="Image result for theater masks clipart&quot;">
            <a:extLst>
              <a:ext uri="{FF2B5EF4-FFF2-40B4-BE49-F238E27FC236}">
                <a16:creationId xmlns:a16="http://schemas.microsoft.com/office/drawing/2014/main" id="{062DCEFF-F206-4959-B422-D3103F367E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15" b="18687"/>
          <a:stretch/>
        </p:blipFill>
        <p:spPr bwMode="auto">
          <a:xfrm>
            <a:off x="6188762" y="5141839"/>
            <a:ext cx="2662859" cy="1431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6554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theater masks clipart&quot;">
            <a:extLst>
              <a:ext uri="{FF2B5EF4-FFF2-40B4-BE49-F238E27FC236}">
                <a16:creationId xmlns:a16="http://schemas.microsoft.com/office/drawing/2014/main" id="{062DCEFF-F206-4959-B422-D3103F367E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15" b="18687"/>
          <a:stretch/>
        </p:blipFill>
        <p:spPr bwMode="auto">
          <a:xfrm>
            <a:off x="6188762" y="5141839"/>
            <a:ext cx="2662859" cy="1431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D9602F-6F6B-4405-BD71-1B5B9B1B0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so bad about Hypocrisy?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09AEE-FB2F-4048-9A0C-9756EC570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Hypocrisy is a form of lying - 1 Tim. 4:2 </a:t>
            </a:r>
          </a:p>
          <a:p>
            <a:r>
              <a:rPr lang="en-US" sz="3200" b="1" dirty="0"/>
              <a:t>Hypocrisy taints true love - Rom. 12:9 </a:t>
            </a:r>
          </a:p>
          <a:p>
            <a:r>
              <a:rPr lang="en-US" sz="3200" b="1" dirty="0"/>
              <a:t>Hypocrisy does harm to the cause of Christ -</a:t>
            </a:r>
          </a:p>
          <a:p>
            <a:pPr marL="457200" lvl="1" indent="0">
              <a:buNone/>
            </a:pPr>
            <a:r>
              <a:rPr lang="en-US" sz="3200" b="1" dirty="0"/>
              <a:t>Rom. 2:21-24 </a:t>
            </a:r>
          </a:p>
          <a:p>
            <a:r>
              <a:rPr lang="en-US" sz="3200" b="1" dirty="0"/>
              <a:t>Hypocrisy is contagious - Gal. 2:11-13 </a:t>
            </a:r>
          </a:p>
          <a:p>
            <a:r>
              <a:rPr lang="en-US" sz="3200" b="1" dirty="0"/>
              <a:t>Hypocrisy will be punished - Matt. 24:51 </a:t>
            </a:r>
          </a:p>
        </p:txBody>
      </p:sp>
    </p:spTree>
    <p:extLst>
      <p:ext uri="{BB962C8B-B14F-4D97-AF65-F5344CB8AC3E}">
        <p14:creationId xmlns:p14="http://schemas.microsoft.com/office/powerpoint/2010/main" val="3175370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theater masks clipart&quot;">
            <a:extLst>
              <a:ext uri="{FF2B5EF4-FFF2-40B4-BE49-F238E27FC236}">
                <a16:creationId xmlns:a16="http://schemas.microsoft.com/office/drawing/2014/main" id="{062DCEFF-F206-4959-B422-D3103F367E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15" b="18687"/>
          <a:stretch/>
        </p:blipFill>
        <p:spPr bwMode="auto">
          <a:xfrm>
            <a:off x="6188762" y="5141839"/>
            <a:ext cx="2662859" cy="1431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D9602F-6F6B-4405-BD71-1B5B9B1B0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How to overcome Hypocrisy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09AEE-FB2F-4048-9A0C-9756EC570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Repent of our sins - Matt. 23:25-26 </a:t>
            </a:r>
          </a:p>
          <a:p>
            <a:r>
              <a:rPr lang="en-US" sz="3200" b="1" dirty="0"/>
              <a:t>Stop seeking to please men instead of pleasing God - Matt. 6:24; James 4:4 </a:t>
            </a:r>
          </a:p>
          <a:p>
            <a:r>
              <a:rPr lang="en-US" sz="3200" b="1" dirty="0"/>
              <a:t>Practice what we preach - Matt. 23:3</a:t>
            </a:r>
          </a:p>
          <a:p>
            <a:r>
              <a:rPr lang="en-US" sz="3200" b="1" dirty="0"/>
              <a:t>Judge with righteous judgment - </a:t>
            </a:r>
            <a:br>
              <a:rPr lang="en-US" sz="3200" b="1" dirty="0"/>
            </a:br>
            <a:r>
              <a:rPr lang="en-US" sz="3200" b="1" dirty="0"/>
              <a:t>	Matt. 7:1-5; John 7:24 </a:t>
            </a:r>
          </a:p>
          <a:p>
            <a:r>
              <a:rPr lang="en-US" sz="3200" b="1" dirty="0"/>
              <a:t>Tell and live the truth - </a:t>
            </a:r>
            <a:br>
              <a:rPr lang="en-US" sz="3200" b="1" dirty="0"/>
            </a:br>
            <a:r>
              <a:rPr lang="en-US" sz="3200" b="1" dirty="0"/>
              <a:t>	2 Cor. 8:21; Phil. 4:11</a:t>
            </a:r>
          </a:p>
        </p:txBody>
      </p:sp>
    </p:spTree>
    <p:extLst>
      <p:ext uri="{BB962C8B-B14F-4D97-AF65-F5344CB8AC3E}">
        <p14:creationId xmlns:p14="http://schemas.microsoft.com/office/powerpoint/2010/main" val="235108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897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204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3_Office Theme</vt:lpstr>
      <vt:lpstr>4_Office Theme</vt:lpstr>
      <vt:lpstr>PowerPoint Presentation</vt:lpstr>
      <vt:lpstr>The Sin of Hypocrisy</vt:lpstr>
      <vt:lpstr>What is a Hypocrite?</vt:lpstr>
      <vt:lpstr>What is so bad about Hypocrisy?</vt:lpstr>
      <vt:lpstr>How to overcome Hypocrisy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16</cp:revision>
  <dcterms:created xsi:type="dcterms:W3CDTF">2013-03-24T12:46:42Z</dcterms:created>
  <dcterms:modified xsi:type="dcterms:W3CDTF">2019-11-18T14:05:24Z</dcterms:modified>
</cp:coreProperties>
</file>