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6" r:id="rId2"/>
  </p:sldMasterIdLst>
  <p:notesMasterIdLst>
    <p:notesMasterId r:id="rId13"/>
  </p:notesMasterIdLst>
  <p:sldIdLst>
    <p:sldId id="329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489C5-A397-4997-9DB4-74D42BE31C0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69EFC-6A83-4333-BF4D-85E37C2CF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7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BDCF-C43A-4778-9433-249E74746E7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912E-F73E-48B9-8AFF-137CCEBB7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3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BDCF-C43A-4778-9433-249E74746E7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912E-F73E-48B9-8AFF-137CCEBB7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068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BDCF-C43A-4778-9433-249E74746E7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912E-F73E-48B9-8AFF-137CCEBB7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512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BDCF-C43A-4778-9433-249E74746E7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912E-F73E-48B9-8AFF-137CCEBB7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267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BDCF-C43A-4778-9433-249E74746E7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912E-F73E-48B9-8AFF-137CCEBB7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92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BDCF-C43A-4778-9433-249E74746E7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912E-F73E-48B9-8AFF-137CCEBB7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70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BDCF-C43A-4778-9433-249E74746E7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912E-F73E-48B9-8AFF-137CCEBB7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60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BDCF-C43A-4778-9433-249E74746E7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912E-F73E-48B9-8AFF-137CCEBB7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644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BDCF-C43A-4778-9433-249E74746E7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912E-F73E-48B9-8AFF-137CCEBB7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685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BDCF-C43A-4778-9433-249E74746E7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912E-F73E-48B9-8AFF-137CCEBB7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9384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BDCF-C43A-4778-9433-249E74746E7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912E-F73E-48B9-8AFF-137CCEBB7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95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BDCF-C43A-4778-9433-249E74746E7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912E-F73E-48B9-8AFF-137CCEBB7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6142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BDCF-C43A-4778-9433-249E74746E7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912E-F73E-48B9-8AFF-137CCEBB7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900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BDCF-C43A-4778-9433-249E74746E7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912E-F73E-48B9-8AFF-137CCEBB7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127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BDCF-C43A-4778-9433-249E74746E7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912E-F73E-48B9-8AFF-137CCEBB7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05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BDCF-C43A-4778-9433-249E74746E7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912E-F73E-48B9-8AFF-137CCEBB7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86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BDCF-C43A-4778-9433-249E74746E7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912E-F73E-48B9-8AFF-137CCEBB7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78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BDCF-C43A-4778-9433-249E74746E7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912E-F73E-48B9-8AFF-137CCEBB7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10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BDCF-C43A-4778-9433-249E74746E7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912E-F73E-48B9-8AFF-137CCEBB7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2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BDCF-C43A-4778-9433-249E74746E7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912E-F73E-48B9-8AFF-137CCEBB7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68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BDCF-C43A-4778-9433-249E74746E7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912E-F73E-48B9-8AFF-137CCEBB7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88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BDCF-C43A-4778-9433-249E74746E7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912E-F73E-48B9-8AFF-137CCEBB7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2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ABDCF-C43A-4778-9433-249E74746E7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8912E-F73E-48B9-8AFF-137CCEBB7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520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ABDCF-C43A-4778-9433-249E74746E7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8912E-F73E-48B9-8AFF-137CCEBB7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33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1417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1750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mage result for Divorce&quot;">
            <a:extLst>
              <a:ext uri="{FF2B5EF4-FFF2-40B4-BE49-F238E27FC236}">
                <a16:creationId xmlns:a16="http://schemas.microsoft.com/office/drawing/2014/main" id="{0DC3136E-1C8F-4BCF-9162-318C72CFD9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99" b="4503"/>
          <a:stretch/>
        </p:blipFill>
        <p:spPr bwMode="auto">
          <a:xfrm>
            <a:off x="1000125" y="2849215"/>
            <a:ext cx="7143750" cy="2978427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740B370-CF1E-48F4-9958-BCBA816AC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04310"/>
            <a:ext cx="7772400" cy="1130507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Why God Hates Divorce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7BB45A-FF13-4A55-8A7B-A7918B0DA6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051534"/>
            <a:ext cx="6858000" cy="86394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Malachi 2:13-16</a:t>
            </a:r>
          </a:p>
        </p:txBody>
      </p:sp>
    </p:spTree>
    <p:extLst>
      <p:ext uri="{BB962C8B-B14F-4D97-AF65-F5344CB8AC3E}">
        <p14:creationId xmlns:p14="http://schemas.microsoft.com/office/powerpoint/2010/main" val="231427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95047-5E86-40ED-90D5-F3015086A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Divorce Violates A Covenant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311D8-2E13-4797-878E-BCDD6DAB2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 covenant is a solemn mutual agreement. </a:t>
            </a:r>
          </a:p>
          <a:p>
            <a:r>
              <a:rPr lang="en-US" b="1" dirty="0"/>
              <a:t>A marriage is a covenant in which each spouse promises to take the other as an exclusive companion. </a:t>
            </a:r>
          </a:p>
          <a:p>
            <a:r>
              <a:rPr lang="en-US" b="1" dirty="0"/>
              <a:t>God’s marriage covenant is one man joined to one woman for life (Gen. 2:24; Rom. 7:2-3). </a:t>
            </a:r>
          </a:p>
          <a:p>
            <a:r>
              <a:rPr lang="en-US" b="1" dirty="0"/>
              <a:t>Only one exception – fornication (Matt. 19:9). </a:t>
            </a:r>
          </a:p>
        </p:txBody>
      </p:sp>
    </p:spTree>
    <p:extLst>
      <p:ext uri="{BB962C8B-B14F-4D97-AF65-F5344CB8AC3E}">
        <p14:creationId xmlns:p14="http://schemas.microsoft.com/office/powerpoint/2010/main" val="200536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95047-5E86-40ED-90D5-F3015086A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Divorce Violates A Covenant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311D8-2E13-4797-878E-BCDD6DAB2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 divorce is an effort to go back on one’s word, to violate a solemn promise or agreement. </a:t>
            </a:r>
          </a:p>
          <a:p>
            <a:r>
              <a:rPr lang="en-US" b="1" dirty="0"/>
              <a:t>God takes this very seriously. </a:t>
            </a:r>
          </a:p>
          <a:p>
            <a:endParaRPr lang="en-US" sz="800" b="1" dirty="0"/>
          </a:p>
          <a:p>
            <a:r>
              <a:rPr lang="en-US" b="1" i="1" dirty="0"/>
              <a:t>“The Lord has been witness between you and the wife of your youth” </a:t>
            </a:r>
            <a:r>
              <a:rPr lang="en-US" b="1" dirty="0"/>
              <a:t>(v. 14). </a:t>
            </a:r>
          </a:p>
          <a:p>
            <a:endParaRPr lang="en-US" sz="800" b="1" dirty="0"/>
          </a:p>
          <a:p>
            <a:r>
              <a:rPr lang="en-US" b="1" i="1" dirty="0"/>
              <a:t>“with whom you have dealt treacherously” </a:t>
            </a:r>
          </a:p>
          <a:p>
            <a:r>
              <a:rPr lang="en-US" b="1" dirty="0"/>
              <a:t>To act covertly, to be unfaithful, to be a traitor. </a:t>
            </a:r>
          </a:p>
        </p:txBody>
      </p:sp>
    </p:spTree>
    <p:extLst>
      <p:ext uri="{BB962C8B-B14F-4D97-AF65-F5344CB8AC3E}">
        <p14:creationId xmlns:p14="http://schemas.microsoft.com/office/powerpoint/2010/main" val="3194501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95047-5E86-40ED-90D5-F3015086A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2. Divorce Attempts to Separate What God Has Joined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311D8-2E13-4797-878E-BCDD6DAB2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05137"/>
            <a:ext cx="7886700" cy="4351338"/>
          </a:xfrm>
        </p:spPr>
        <p:txBody>
          <a:bodyPr/>
          <a:lstStyle/>
          <a:p>
            <a:r>
              <a:rPr lang="en-US" b="1" i="1" dirty="0"/>
              <a:t>“did He not make them one”</a:t>
            </a:r>
            <a:r>
              <a:rPr lang="en-US" b="1" dirty="0"/>
              <a:t> (v. 15)</a:t>
            </a:r>
          </a:p>
          <a:p>
            <a:r>
              <a:rPr lang="en-US" b="1" i="1" dirty="0"/>
              <a:t>“and be joined to his wife, and they shall become one flesh”</a:t>
            </a:r>
            <a:r>
              <a:rPr lang="en-US" b="1" dirty="0"/>
              <a:t> (Gen. 2:24) </a:t>
            </a:r>
          </a:p>
          <a:p>
            <a:endParaRPr lang="en-US" sz="800" b="1" dirty="0"/>
          </a:p>
          <a:p>
            <a:r>
              <a:rPr lang="en-US" b="1" i="1" dirty="0"/>
              <a:t>“So then, they are no longer two but one flesh. Therefore what God has joined together, let not man separate” </a:t>
            </a:r>
            <a:r>
              <a:rPr lang="en-US" b="1" dirty="0"/>
              <a:t>(Matt. 19:6). </a:t>
            </a:r>
          </a:p>
          <a:p>
            <a:r>
              <a:rPr lang="en-US" b="1" dirty="0"/>
              <a:t>That marriage bond still exists. A remarriage is adultery.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81824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95047-5E86-40ED-90D5-F3015086A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Divorce Destroys A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311D8-2E13-4797-878E-BCDD6DAB2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79638"/>
          </a:xfrm>
        </p:spPr>
        <p:txBody>
          <a:bodyPr/>
          <a:lstStyle/>
          <a:p>
            <a:r>
              <a:rPr lang="en-US" b="1" i="1" dirty="0"/>
              <a:t>“He seeks godly offspring” </a:t>
            </a:r>
            <a:r>
              <a:rPr lang="en-US" b="1" dirty="0"/>
              <a:t>(v. 15) </a:t>
            </a:r>
          </a:p>
          <a:p>
            <a:endParaRPr lang="en-US" sz="800" b="1" dirty="0"/>
          </a:p>
          <a:p>
            <a:r>
              <a:rPr lang="en-US" b="1" dirty="0"/>
              <a:t>The family, which starts with a marriage, is the institution God designed and created for the raising of children. </a:t>
            </a:r>
          </a:p>
          <a:p>
            <a:pPr lvl="0"/>
            <a:r>
              <a:rPr lang="en-US" b="1" dirty="0"/>
              <a:t>The father and mother living together provide the stability for the children. </a:t>
            </a:r>
          </a:p>
          <a:p>
            <a:pPr lvl="0"/>
            <a:r>
              <a:rPr lang="en-US" b="1" dirty="0"/>
              <a:t>This arrangement is the </a:t>
            </a:r>
            <a:br>
              <a:rPr lang="en-US" b="1" dirty="0"/>
            </a:br>
            <a:r>
              <a:rPr lang="en-US" b="1" dirty="0"/>
              <a:t>foundation upon which they </a:t>
            </a:r>
            <a:br>
              <a:rPr lang="en-US" b="1" dirty="0"/>
            </a:br>
            <a:r>
              <a:rPr lang="en-US" b="1" dirty="0"/>
              <a:t>build their lives, their </a:t>
            </a:r>
            <a:br>
              <a:rPr lang="en-US" b="1" dirty="0"/>
            </a:br>
            <a:r>
              <a:rPr lang="en-US" b="1" dirty="0"/>
              <a:t>character, and their trust. </a:t>
            </a:r>
          </a:p>
        </p:txBody>
      </p:sp>
      <p:pic>
        <p:nvPicPr>
          <p:cNvPr id="1028" name="Picture 4" descr="Image result for broken family&quot;">
            <a:extLst>
              <a:ext uri="{FF2B5EF4-FFF2-40B4-BE49-F238E27FC236}">
                <a16:creationId xmlns:a16="http://schemas.microsoft.com/office/drawing/2014/main" id="{B65E685F-A6BE-4A3F-8AFF-327CECB8E5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2904" y="4414702"/>
            <a:ext cx="2949437" cy="2090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51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95047-5E86-40ED-90D5-F3015086A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4. Divorce Brings Pain and Misery to Innocent Victims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311D8-2E13-4797-878E-BCDD6DAB2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60103"/>
            <a:ext cx="7886700" cy="4149379"/>
          </a:xfrm>
        </p:spPr>
        <p:txBody>
          <a:bodyPr/>
          <a:lstStyle/>
          <a:p>
            <a:r>
              <a:rPr lang="en-US" b="1" i="1" dirty="0"/>
              <a:t>“it covers one’s garment with violence”</a:t>
            </a:r>
            <a:r>
              <a:rPr lang="en-US" b="1" dirty="0"/>
              <a:t> (v. 16) </a:t>
            </a:r>
          </a:p>
          <a:p>
            <a:r>
              <a:rPr lang="en-US" b="1" i="1" dirty="0"/>
              <a:t>“You cover the altar of the Lord with tears, with weeping and crying”</a:t>
            </a:r>
            <a:r>
              <a:rPr lang="en-US" b="1" dirty="0"/>
              <a:t> (v. 13)</a:t>
            </a:r>
          </a:p>
        </p:txBody>
      </p:sp>
      <p:pic>
        <p:nvPicPr>
          <p:cNvPr id="2050" name="Picture 2" descr="Image result for woman crying at church&quot;">
            <a:extLst>
              <a:ext uri="{FF2B5EF4-FFF2-40B4-BE49-F238E27FC236}">
                <a16:creationId xmlns:a16="http://schemas.microsoft.com/office/drawing/2014/main" id="{72FEEDD3-AB4D-4311-A226-A2F2537C39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173"/>
          <a:stretch/>
        </p:blipFill>
        <p:spPr bwMode="auto">
          <a:xfrm>
            <a:off x="5825158" y="3702018"/>
            <a:ext cx="2690192" cy="260746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637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E8B3F-B8B5-47CC-8BCF-4D17181BC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i="1" dirty="0">
                <a:latin typeface="+mn-lt"/>
              </a:rPr>
              <a:t>“For the Lord God of Israel says that He hates divorce” </a:t>
            </a:r>
            <a:r>
              <a:rPr lang="en-US" sz="3600" b="1" dirty="0">
                <a:latin typeface="+mn-lt"/>
              </a:rPr>
              <a:t>(Mal. 2:16)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692DC-EEB8-4DF3-9B6D-59C578B4E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7583"/>
            <a:ext cx="7886700" cy="4465290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Violates a covenant. </a:t>
            </a:r>
          </a:p>
          <a:p>
            <a:pPr lvl="0"/>
            <a:r>
              <a:rPr lang="en-US" b="1" dirty="0"/>
              <a:t>Attempts to destroy what God has made. </a:t>
            </a:r>
          </a:p>
          <a:p>
            <a:pPr lvl="0"/>
            <a:r>
              <a:rPr lang="en-US" b="1" dirty="0"/>
              <a:t>Destroys the stability, foundation children need. </a:t>
            </a:r>
          </a:p>
          <a:p>
            <a:pPr lvl="0"/>
            <a:r>
              <a:rPr lang="en-US" b="1" dirty="0"/>
              <a:t>Does violence to innocent people.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3098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E8B3F-B8B5-47CC-8BCF-4D17181BC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i="1" dirty="0">
                <a:latin typeface="+mn-lt"/>
              </a:rPr>
              <a:t>“For the Lord God of Israel says that He hates divorce” </a:t>
            </a:r>
            <a:r>
              <a:rPr lang="en-US" sz="3600" b="1" dirty="0">
                <a:latin typeface="+mn-lt"/>
              </a:rPr>
              <a:t>(Mal. 2:16)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692DC-EEB8-4DF3-9B6D-59C578B4E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7583"/>
            <a:ext cx="7886700" cy="4465290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Violates a covenant. </a:t>
            </a:r>
          </a:p>
          <a:p>
            <a:pPr lvl="0"/>
            <a:r>
              <a:rPr lang="en-US" b="1" dirty="0"/>
              <a:t>Attempts to destroy what God has made. </a:t>
            </a:r>
          </a:p>
          <a:p>
            <a:pPr lvl="0"/>
            <a:r>
              <a:rPr lang="en-US" b="1" dirty="0"/>
              <a:t>Destroys the stability, foundation children need. </a:t>
            </a:r>
          </a:p>
          <a:p>
            <a:pPr lvl="0"/>
            <a:r>
              <a:rPr lang="en-US" b="1" dirty="0"/>
              <a:t>Does violence to innocent people. </a:t>
            </a:r>
          </a:p>
          <a:p>
            <a:r>
              <a:rPr lang="en-US" b="1" dirty="0"/>
              <a:t>Often results in adultery. </a:t>
            </a:r>
          </a:p>
          <a:p>
            <a:pPr lvl="0"/>
            <a:r>
              <a:rPr lang="en-US" b="1" dirty="0"/>
              <a:t>Destroys the most basic building block of society. </a:t>
            </a:r>
          </a:p>
          <a:p>
            <a:pPr lvl="0"/>
            <a:r>
              <a:rPr lang="en-US" b="1" dirty="0"/>
              <a:t>Brings sin and trouble into the Lord’s church. </a:t>
            </a:r>
          </a:p>
          <a:p>
            <a:pPr lvl="0"/>
            <a:r>
              <a:rPr lang="en-US" b="1" dirty="0"/>
              <a:t>Will condemn souls to an eternal Hell.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3918533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465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Why God Hates Divorce</vt:lpstr>
      <vt:lpstr>1. Divorce Violates A Covenant</vt:lpstr>
      <vt:lpstr>1. Divorce Violates A Covenant</vt:lpstr>
      <vt:lpstr>2. Divorce Attempts to Separate What God Has Joined Together</vt:lpstr>
      <vt:lpstr>3. Divorce Destroys A Family</vt:lpstr>
      <vt:lpstr>4. Divorce Brings Pain and Misery to Innocent Victims</vt:lpstr>
      <vt:lpstr>“For the Lord God of Israel says that He hates divorce” (Mal. 2:16)</vt:lpstr>
      <vt:lpstr>“For the Lord God of Israel says that He hates divorce” (Mal. 2:16)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15</cp:revision>
  <dcterms:created xsi:type="dcterms:W3CDTF">2013-03-24T12:46:42Z</dcterms:created>
  <dcterms:modified xsi:type="dcterms:W3CDTF">2019-11-11T20:16:20Z</dcterms:modified>
</cp:coreProperties>
</file>