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2"/>
  </p:notesMasterIdLst>
  <p:sldIdLst>
    <p:sldId id="258" r:id="rId4"/>
    <p:sldId id="276" r:id="rId5"/>
    <p:sldId id="257" r:id="rId6"/>
    <p:sldId id="261" r:id="rId7"/>
    <p:sldId id="260" r:id="rId8"/>
    <p:sldId id="263" r:id="rId9"/>
    <p:sldId id="277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3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0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1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12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7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12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71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6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00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25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8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69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59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5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20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4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34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157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695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2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551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64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225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933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58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5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3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8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5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6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9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808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7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5828D-3AFE-444A-85D0-187C26BDFCC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F8FCB3-748B-4CA1-AC3C-3D774E412C7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771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619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young people leaving church&quot;">
            <a:extLst>
              <a:ext uri="{FF2B5EF4-FFF2-40B4-BE49-F238E27FC236}">
                <a16:creationId xmlns:a16="http://schemas.microsoft.com/office/drawing/2014/main" id="{BABEFB0F-DD11-480C-812E-A37E5FE4F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103494"/>
            <a:ext cx="8763000" cy="36195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94E3DB-B424-4877-A24E-E158B07E6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4467"/>
            <a:ext cx="7772400" cy="1938889"/>
          </a:xfrm>
        </p:spPr>
        <p:txBody>
          <a:bodyPr/>
          <a:lstStyle/>
          <a:p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A Generation Who Did Not Know the Lord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99C93-82D6-49A5-BD82-FD92D69EB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276822"/>
            <a:ext cx="6858000" cy="57239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ysClr val="windowText" lastClr="000000"/>
                </a:solidFill>
              </a:rPr>
              <a:t>Judges 2:10</a:t>
            </a:r>
          </a:p>
        </p:txBody>
      </p:sp>
    </p:spTree>
    <p:extLst>
      <p:ext uri="{BB962C8B-B14F-4D97-AF65-F5344CB8AC3E}">
        <p14:creationId xmlns:p14="http://schemas.microsoft.com/office/powerpoint/2010/main" val="398139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6C8B8-8F70-4D23-A4A4-99578A235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Did This Happen?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34158-10A5-4F64-8AFB-721E6812B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priests allowed it to happen. </a:t>
            </a:r>
          </a:p>
          <a:p>
            <a:pPr lvl="1"/>
            <a:r>
              <a:rPr lang="en-US" b="1" dirty="0"/>
              <a:t>Deut. 31:9-13 </a:t>
            </a:r>
          </a:p>
          <a:p>
            <a:r>
              <a:rPr lang="en-US" b="1" dirty="0"/>
              <a:t>The elders allowed it to happen. </a:t>
            </a:r>
          </a:p>
          <a:p>
            <a:pPr lvl="1"/>
            <a:r>
              <a:rPr lang="en-US" b="1" dirty="0"/>
              <a:t>Deut. 31:9 </a:t>
            </a:r>
          </a:p>
          <a:p>
            <a:r>
              <a:rPr lang="en-US" b="1" dirty="0"/>
              <a:t>The parents allowed it to happen. </a:t>
            </a:r>
          </a:p>
          <a:p>
            <a:pPr lvl="1"/>
            <a:r>
              <a:rPr lang="en-US" b="1" dirty="0"/>
              <a:t>Deut. 4:9-10; 6:4-9 </a:t>
            </a:r>
          </a:p>
          <a:p>
            <a:r>
              <a:rPr lang="en-US" b="1" dirty="0"/>
              <a:t>The nation allowed it to happen. </a:t>
            </a:r>
          </a:p>
        </p:txBody>
      </p:sp>
    </p:spTree>
    <p:extLst>
      <p:ext uri="{BB962C8B-B14F-4D97-AF65-F5344CB8AC3E}">
        <p14:creationId xmlns:p14="http://schemas.microsoft.com/office/powerpoint/2010/main" val="292411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open bible&quot;">
            <a:extLst>
              <a:ext uri="{FF2B5EF4-FFF2-40B4-BE49-F238E27FC236}">
                <a16:creationId xmlns:a16="http://schemas.microsoft.com/office/drawing/2014/main" id="{179FEE32-D847-48E8-8BCE-FB3C372D9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C7B1C-1374-46A5-B27A-0701E51FC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918" y="1202770"/>
            <a:ext cx="74021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For whatever things were written before were written for our learning, that we through the patience and comfort of the Scriptures might have hope.</a:t>
            </a:r>
          </a:p>
          <a:p>
            <a:pPr marL="0" indent="0" algn="r">
              <a:buNone/>
            </a:pPr>
            <a:r>
              <a:rPr lang="en-US" sz="3200" b="1" dirty="0"/>
              <a:t>Romans 15:4</a:t>
            </a:r>
          </a:p>
        </p:txBody>
      </p:sp>
    </p:spTree>
    <p:extLst>
      <p:ext uri="{BB962C8B-B14F-4D97-AF65-F5344CB8AC3E}">
        <p14:creationId xmlns:p14="http://schemas.microsoft.com/office/powerpoint/2010/main" val="218291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6C8B8-8F70-4D23-A4A4-99578A235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Can This Happen Today?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34158-10A5-4F64-8AFB-721E6812B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priests allow it to happen. </a:t>
            </a:r>
          </a:p>
          <a:p>
            <a:pPr lvl="1"/>
            <a:r>
              <a:rPr lang="en-US" b="1" dirty="0"/>
              <a:t>All Christians are priests - 1 Peter 2:9-10 </a:t>
            </a:r>
          </a:p>
          <a:p>
            <a:r>
              <a:rPr lang="en-US" b="1" dirty="0"/>
              <a:t>The elders allow it to happen. </a:t>
            </a:r>
          </a:p>
          <a:p>
            <a:pPr lvl="1"/>
            <a:r>
              <a:rPr lang="en-US" b="1" dirty="0"/>
              <a:t>Acts 20:28-32; 1 Thess. 5:12-13; Heb. 13:17</a:t>
            </a:r>
            <a:endParaRPr lang="en-US" sz="1600" b="1" dirty="0"/>
          </a:p>
          <a:p>
            <a:r>
              <a:rPr lang="en-US" b="1" dirty="0"/>
              <a:t>The parents allow it to happen. </a:t>
            </a:r>
          </a:p>
          <a:p>
            <a:pPr lvl="1"/>
            <a:r>
              <a:rPr lang="en-US" b="1" dirty="0"/>
              <a:t>Eph. 6:4  </a:t>
            </a:r>
          </a:p>
        </p:txBody>
      </p:sp>
      <p:pic>
        <p:nvPicPr>
          <p:cNvPr id="2050" name="Picture 2" descr="Image result for family attending church&quot;">
            <a:extLst>
              <a:ext uri="{FF2B5EF4-FFF2-40B4-BE49-F238E27FC236}">
                <a16:creationId xmlns:a16="http://schemas.microsoft.com/office/drawing/2014/main" id="{889A4CEF-7AD0-4B61-AB26-117CC22EE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929" y="3863045"/>
            <a:ext cx="2675421" cy="276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39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DD851-0925-44AB-8F6E-B351DF24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251791"/>
            <a:ext cx="6251303" cy="184205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Are our children getting enough spiritual education?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BE69-2873-4219-9196-D612A2534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45635"/>
            <a:ext cx="7886700" cy="3831328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1" dirty="0"/>
              <a:t>Public school (K-12) – 1,225 </a:t>
            </a:r>
            <a:r>
              <a:rPr lang="en-US" sz="2400" b="1" dirty="0" err="1"/>
              <a:t>hrs</a:t>
            </a:r>
            <a:r>
              <a:rPr lang="en-US" sz="2400" b="1" dirty="0"/>
              <a:t>/</a:t>
            </a:r>
            <a:r>
              <a:rPr lang="en-US" sz="2400" b="1" dirty="0" err="1"/>
              <a:t>yr</a:t>
            </a:r>
            <a:r>
              <a:rPr lang="en-US" sz="2400" b="1" dirty="0"/>
              <a:t>  =  15,925 hours</a:t>
            </a:r>
          </a:p>
          <a:p>
            <a:pPr marL="0" lvl="0" indent="0">
              <a:buNone/>
            </a:pPr>
            <a:endParaRPr lang="en-US" sz="900" b="1" dirty="0"/>
          </a:p>
          <a:p>
            <a:pPr marL="0" lvl="0" indent="0">
              <a:buNone/>
            </a:pPr>
            <a:r>
              <a:rPr lang="en-US" sz="2400" b="1" dirty="0"/>
              <a:t>Church attendance (18 years) – </a:t>
            </a:r>
            <a:br>
              <a:rPr lang="en-US" sz="2400" b="1" dirty="0"/>
            </a:br>
            <a:r>
              <a:rPr lang="en-US" sz="2400" b="1" dirty="0"/>
              <a:t>                              4 </a:t>
            </a:r>
            <a:r>
              <a:rPr lang="en-US" sz="2400" b="1" dirty="0" err="1"/>
              <a:t>hrs</a:t>
            </a:r>
            <a:r>
              <a:rPr lang="en-US" sz="2400" b="1" dirty="0"/>
              <a:t>/</a:t>
            </a:r>
            <a:r>
              <a:rPr lang="en-US" sz="2400" b="1" dirty="0" err="1"/>
              <a:t>wk</a:t>
            </a:r>
            <a:r>
              <a:rPr lang="en-US" sz="2400" b="1" dirty="0"/>
              <a:t>  x  52 </a:t>
            </a:r>
            <a:r>
              <a:rPr lang="en-US" sz="2400" b="1" dirty="0" err="1"/>
              <a:t>wks</a:t>
            </a:r>
            <a:r>
              <a:rPr lang="en-US" sz="2400" b="1" dirty="0"/>
              <a:t>  =  3,744 hours</a:t>
            </a:r>
          </a:p>
          <a:p>
            <a:pPr marL="0" lvl="0" indent="0">
              <a:buNone/>
            </a:pPr>
            <a:endParaRPr lang="en-US" sz="900" b="1" dirty="0"/>
          </a:p>
          <a:p>
            <a:pPr marL="0" lvl="0" indent="0">
              <a:buNone/>
            </a:pPr>
            <a:r>
              <a:rPr lang="en-US" sz="2400" b="1" dirty="0"/>
              <a:t>Church-only spiritual education =     2</a:t>
            </a:r>
            <a:r>
              <a:rPr lang="en-US" sz="2400" b="1" baseline="30000" dirty="0"/>
              <a:t>nd</a:t>
            </a:r>
            <a:r>
              <a:rPr lang="en-US" sz="2400" b="1" dirty="0"/>
              <a:t> grade level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43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6C8B8-8F70-4D23-A4A4-99578A235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Can This Happen Today?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34158-10A5-4F64-8AFB-721E6812B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priests allow it to happen. </a:t>
            </a:r>
          </a:p>
          <a:p>
            <a:pPr lvl="1"/>
            <a:r>
              <a:rPr lang="en-US" b="1" dirty="0"/>
              <a:t>All Christians are priests - 1 Peter 2:9-10 </a:t>
            </a:r>
          </a:p>
          <a:p>
            <a:r>
              <a:rPr lang="en-US" b="1" dirty="0"/>
              <a:t>The elders allow it to happen. </a:t>
            </a:r>
          </a:p>
          <a:p>
            <a:pPr lvl="1"/>
            <a:r>
              <a:rPr lang="en-US" b="1" dirty="0"/>
              <a:t>Acts 20:28-32; 1 Thess. 5:12-13; Heb. 13:17</a:t>
            </a:r>
            <a:endParaRPr lang="en-US" sz="1600" b="1" dirty="0"/>
          </a:p>
          <a:p>
            <a:r>
              <a:rPr lang="en-US" b="1" dirty="0"/>
              <a:t>The parents allow it to happen. </a:t>
            </a:r>
          </a:p>
          <a:p>
            <a:pPr lvl="1"/>
            <a:r>
              <a:rPr lang="en-US" b="1" dirty="0"/>
              <a:t>Eph. 6:4 </a:t>
            </a:r>
          </a:p>
          <a:p>
            <a:r>
              <a:rPr lang="en-US" b="1" dirty="0"/>
              <a:t>The church allows it to happen. </a:t>
            </a:r>
          </a:p>
        </p:txBody>
      </p:sp>
      <p:pic>
        <p:nvPicPr>
          <p:cNvPr id="4" name="Picture 2" descr="Image result for family attending church&quot;">
            <a:extLst>
              <a:ext uri="{FF2B5EF4-FFF2-40B4-BE49-F238E27FC236}">
                <a16:creationId xmlns:a16="http://schemas.microsoft.com/office/drawing/2014/main" id="{BEC366FB-B384-442C-9EB7-4FDF8E471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929" y="3863045"/>
            <a:ext cx="2675421" cy="276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91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43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234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Rockwell</vt:lpstr>
      <vt:lpstr>1_Office Theme</vt:lpstr>
      <vt:lpstr>2_Office Theme</vt:lpstr>
      <vt:lpstr>Gallery</vt:lpstr>
      <vt:lpstr>PowerPoint Presentation</vt:lpstr>
      <vt:lpstr>A Generation Who Did Not Know the Lord</vt:lpstr>
      <vt:lpstr>How Did This Happen? </vt:lpstr>
      <vt:lpstr>PowerPoint Presentation</vt:lpstr>
      <vt:lpstr>How Can This Happen Today? </vt:lpstr>
      <vt:lpstr>Are our children getting enough spiritual education? </vt:lpstr>
      <vt:lpstr>How Can This Happen Today?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19</cp:revision>
  <dcterms:created xsi:type="dcterms:W3CDTF">2013-03-24T12:46:42Z</dcterms:created>
  <dcterms:modified xsi:type="dcterms:W3CDTF">2019-11-11T20:15:42Z</dcterms:modified>
</cp:coreProperties>
</file>