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3"/>
  </p:notesMasterIdLst>
  <p:sldIdLst>
    <p:sldId id="258" r:id="rId3"/>
    <p:sldId id="280" r:id="rId4"/>
    <p:sldId id="281" r:id="rId5"/>
    <p:sldId id="257" r:id="rId6"/>
    <p:sldId id="289" r:id="rId7"/>
    <p:sldId id="288" r:id="rId8"/>
    <p:sldId id="291" r:id="rId9"/>
    <p:sldId id="290" r:id="rId10"/>
    <p:sldId id="292" r:id="rId11"/>
    <p:sldId id="293" r:id="rId12"/>
    <p:sldId id="294" r:id="rId13"/>
    <p:sldId id="287" r:id="rId14"/>
    <p:sldId id="296" r:id="rId15"/>
    <p:sldId id="300" r:id="rId16"/>
    <p:sldId id="298" r:id="rId17"/>
    <p:sldId id="299" r:id="rId18"/>
    <p:sldId id="297" r:id="rId19"/>
    <p:sldId id="301" r:id="rId20"/>
    <p:sldId id="302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85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1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1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06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6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19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02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41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24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5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9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03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35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3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7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5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4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9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3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98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A7673-F2B3-4482-8775-D8F88AA653F2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E38D-8BFB-49EC-9D7D-898B697D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8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1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1370F-205F-427E-8D46-7B540ADB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ADD9-BFB0-413D-BBAD-D8A30103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We cannot leave this world – this realm of sinful influence (1 Cor. 5:10). </a:t>
            </a:r>
          </a:p>
          <a:p>
            <a:pPr lvl="0"/>
            <a:r>
              <a:rPr lang="en-US" b="1" dirty="0"/>
              <a:t>We must make a choice between the two. We cannot love God and the world (James 4:4). </a:t>
            </a:r>
          </a:p>
          <a:p>
            <a:pPr lvl="0"/>
            <a:r>
              <a:rPr lang="en-US" b="1" dirty="0"/>
              <a:t>We must see ourselves and conduct ourselves as </a:t>
            </a:r>
            <a:r>
              <a:rPr lang="en-US" b="1" i="1" dirty="0"/>
              <a:t>sojourners and pilgrims</a:t>
            </a:r>
            <a:r>
              <a:rPr lang="en-US" b="1" dirty="0"/>
              <a:t> in this world (1 Pet. 2:11).</a:t>
            </a:r>
          </a:p>
          <a:p>
            <a:pPr lvl="0"/>
            <a:r>
              <a:rPr lang="en-US" b="1" dirty="0"/>
              <a:t>Our victory over this world is our faith (1 John 5:4), but this faith must be put into practice in order for us to be victorious.  </a:t>
            </a:r>
          </a:p>
        </p:txBody>
      </p:sp>
    </p:spTree>
    <p:extLst>
      <p:ext uri="{BB962C8B-B14F-4D97-AF65-F5344CB8AC3E}">
        <p14:creationId xmlns:p14="http://schemas.microsoft.com/office/powerpoint/2010/main" val="66410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120A-8BF1-4A36-8DF9-3A62838E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 and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60BB9-3F1A-4DE6-9E70-0BECF10C2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Christian is in one of three possible situations regarding the sinful things of the world: </a:t>
            </a:r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Innocent of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Involved in them.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Victorious over them. </a:t>
            </a:r>
          </a:p>
        </p:txBody>
      </p:sp>
      <p:pic>
        <p:nvPicPr>
          <p:cNvPr id="1026" name="Picture 2" descr="Image result for earth white background&quot;">
            <a:extLst>
              <a:ext uri="{FF2B5EF4-FFF2-40B4-BE49-F238E27FC236}">
                <a16:creationId xmlns:a16="http://schemas.microsoft.com/office/drawing/2014/main" id="{8904F2D1-E5B4-4F92-9864-52E71B58F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639" y="3496990"/>
            <a:ext cx="2464667" cy="281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11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1. Avoid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b="1" dirty="0"/>
              <a:t>It is best, ideal if we have never committed the sin in the first place. </a:t>
            </a:r>
          </a:p>
          <a:p>
            <a:pPr lvl="0"/>
            <a:r>
              <a:rPr lang="en-US" b="1" dirty="0"/>
              <a:t>Solomon warned his sons to avoid the pitfalls of life (Prov. 3:21-23; 4:15). </a:t>
            </a:r>
          </a:p>
          <a:p>
            <a:r>
              <a:rPr lang="en-US" b="1" dirty="0"/>
              <a:t>We are to abstain from…</a:t>
            </a:r>
          </a:p>
          <a:p>
            <a:pPr lvl="1"/>
            <a:r>
              <a:rPr lang="en-US" b="1" dirty="0"/>
              <a:t>“voluntarily hold oneself back or away from” </a:t>
            </a:r>
          </a:p>
          <a:p>
            <a:pPr lvl="0"/>
            <a:r>
              <a:rPr lang="en-US" b="1" dirty="0"/>
              <a:t>Fornication (1 Thess. 4:3). </a:t>
            </a:r>
          </a:p>
          <a:p>
            <a:pPr lvl="0"/>
            <a:r>
              <a:rPr lang="en-US" b="1" dirty="0"/>
              <a:t>Every form of evil (1 Thess. 5:22-23; Rom. 12:9). </a:t>
            </a:r>
          </a:p>
          <a:p>
            <a:pPr lvl="0"/>
            <a:r>
              <a:rPr lang="en-US" b="1" dirty="0"/>
              <a:t>Fleshly lusts (1 Pet. 2:11). </a:t>
            </a:r>
          </a:p>
        </p:txBody>
      </p:sp>
    </p:spTree>
    <p:extLst>
      <p:ext uri="{BB962C8B-B14F-4D97-AF65-F5344CB8AC3E}">
        <p14:creationId xmlns:p14="http://schemas.microsoft.com/office/powerpoint/2010/main" val="3466488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2. Overcome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b="1" i="1" dirty="0"/>
              <a:t>Overcome</a:t>
            </a:r>
            <a:r>
              <a:rPr lang="en-US" b="1" dirty="0"/>
              <a:t> (</a:t>
            </a:r>
            <a:r>
              <a:rPr lang="en-US" b="1" i="1" dirty="0" err="1"/>
              <a:t>nikaoo</a:t>
            </a:r>
            <a:r>
              <a:rPr lang="en-US" b="1" dirty="0"/>
              <a:t>) “to conquer; to carry off the victory, come off victorious.”   </a:t>
            </a:r>
          </a:p>
          <a:p>
            <a:pPr lvl="0"/>
            <a:r>
              <a:rPr lang="en-US" b="1" dirty="0"/>
              <a:t>It is taken from the Greek word </a:t>
            </a:r>
            <a:r>
              <a:rPr lang="en-US" b="1" i="1" dirty="0" err="1"/>
              <a:t>nike</a:t>
            </a:r>
            <a:r>
              <a:rPr lang="en-US" b="1" dirty="0"/>
              <a:t> – “victory”</a:t>
            </a:r>
          </a:p>
          <a:p>
            <a:r>
              <a:rPr lang="en-US" b="1" dirty="0"/>
              <a:t>We do not overcome the world by surrendering, but by subduing and conquering the sin in our life. </a:t>
            </a:r>
          </a:p>
          <a:p>
            <a:pPr lvl="0"/>
            <a:r>
              <a:rPr lang="en-US" b="1" dirty="0"/>
              <a:t>We must truly repent of the sin – turn from it, do it no more (Acts 8:22-23). </a:t>
            </a:r>
          </a:p>
          <a:p>
            <a:pPr lvl="0"/>
            <a:r>
              <a:rPr lang="en-US" b="1" dirty="0"/>
              <a:t>We must </a:t>
            </a:r>
            <a:r>
              <a:rPr lang="en-US" b="1" i="1" dirty="0"/>
              <a:t>put on</a:t>
            </a:r>
            <a:r>
              <a:rPr lang="en-US" b="1" dirty="0"/>
              <a:t> the whole armor of God to be able to </a:t>
            </a:r>
            <a:r>
              <a:rPr lang="en-US" b="1" i="1" dirty="0"/>
              <a:t>stand</a:t>
            </a:r>
            <a:r>
              <a:rPr lang="en-US" b="1" dirty="0"/>
              <a:t> against and resist the wiles of the devil (Eph. 6:10-17). </a:t>
            </a:r>
          </a:p>
        </p:txBody>
      </p:sp>
    </p:spTree>
    <p:extLst>
      <p:ext uri="{BB962C8B-B14F-4D97-AF65-F5344CB8AC3E}">
        <p14:creationId xmlns:p14="http://schemas.microsoft.com/office/powerpoint/2010/main" val="147498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3. Don’t Go Back to Them</a:t>
            </a:r>
          </a:p>
        </p:txBody>
      </p:sp>
    </p:spTree>
    <p:extLst>
      <p:ext uri="{BB962C8B-B14F-4D97-AF65-F5344CB8AC3E}">
        <p14:creationId xmlns:p14="http://schemas.microsoft.com/office/powerpoint/2010/main" val="420542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3. Don’t Go Back to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“Pure and undefiled religion before God and the Father is this: to visit orphans and widows in their trouble, and to </a:t>
            </a:r>
            <a:r>
              <a:rPr lang="en-US" b="1" u="sng" dirty="0"/>
              <a:t>keep oneself unspotted from the world</a:t>
            </a:r>
            <a:r>
              <a:rPr lang="en-US" b="1" dirty="0"/>
              <a:t>.” </a:t>
            </a:r>
          </a:p>
          <a:p>
            <a:pPr marL="0" indent="0" algn="r">
              <a:buNone/>
            </a:pPr>
            <a:r>
              <a:rPr lang="en-US" b="1" dirty="0"/>
              <a:t>James 1:27</a:t>
            </a:r>
          </a:p>
        </p:txBody>
      </p:sp>
      <p:pic>
        <p:nvPicPr>
          <p:cNvPr id="4" name="Picture 2" descr="https://saintlukesallenpark.files.wordpress.com/2017/03/febnewsletterimg.jpg">
            <a:extLst>
              <a:ext uri="{FF2B5EF4-FFF2-40B4-BE49-F238E27FC236}">
                <a16:creationId xmlns:a16="http://schemas.microsoft.com/office/drawing/2014/main" id="{2824DE63-43D3-4EA4-990C-396354ACC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30" y="4678018"/>
            <a:ext cx="3027673" cy="179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71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3. Don’t Go Back to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“As </a:t>
            </a:r>
            <a:r>
              <a:rPr lang="en-US" b="1" u="sng" dirty="0"/>
              <a:t>obedient</a:t>
            </a:r>
            <a:r>
              <a:rPr lang="en-US" b="1" dirty="0"/>
              <a:t> children, </a:t>
            </a:r>
            <a:r>
              <a:rPr lang="en-US" b="1" u="sng" dirty="0"/>
              <a:t>not conforming yourselves to the former lusts</a:t>
            </a:r>
            <a:r>
              <a:rPr lang="en-US" b="1" dirty="0"/>
              <a:t>, as in your ignorance; but as He who called you is holy, you also be holy in all your conduct.” </a:t>
            </a:r>
          </a:p>
          <a:p>
            <a:pPr marL="0" indent="0" algn="r">
              <a:buNone/>
            </a:pPr>
            <a:r>
              <a:rPr lang="en-US" b="1" dirty="0"/>
              <a:t>1 Peter 1:14-15</a:t>
            </a:r>
          </a:p>
        </p:txBody>
      </p:sp>
      <p:pic>
        <p:nvPicPr>
          <p:cNvPr id="4" name="Picture 2" descr="https://saintlukesallenpark.files.wordpress.com/2017/03/febnewsletterimg.jpg">
            <a:extLst>
              <a:ext uri="{FF2B5EF4-FFF2-40B4-BE49-F238E27FC236}">
                <a16:creationId xmlns:a16="http://schemas.microsoft.com/office/drawing/2014/main" id="{2824DE63-43D3-4EA4-990C-396354ACC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30" y="4678018"/>
            <a:ext cx="3027673" cy="179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71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3. Don’t Go Back to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“My little children, these things I write to you, so that you </a:t>
            </a:r>
            <a:r>
              <a:rPr lang="en-US" b="1" u="sng" dirty="0"/>
              <a:t>may not sin</a:t>
            </a:r>
            <a:r>
              <a:rPr lang="en-US" b="1" dirty="0"/>
              <a:t>. And if anyone sins, we have an Advocate with the Father, Jesus Christ the righteous.” </a:t>
            </a:r>
          </a:p>
          <a:p>
            <a:pPr marL="0" indent="0" algn="r">
              <a:buNone/>
            </a:pPr>
            <a:r>
              <a:rPr lang="en-US" b="1" dirty="0"/>
              <a:t>1 John 2:1</a:t>
            </a:r>
          </a:p>
        </p:txBody>
      </p:sp>
      <p:pic>
        <p:nvPicPr>
          <p:cNvPr id="4" name="Picture 2" descr="https://saintlukesallenpark.files.wordpress.com/2017/03/febnewsletterimg.jpg">
            <a:extLst>
              <a:ext uri="{FF2B5EF4-FFF2-40B4-BE49-F238E27FC236}">
                <a16:creationId xmlns:a16="http://schemas.microsoft.com/office/drawing/2014/main" id="{2824DE63-43D3-4EA4-990C-396354ACC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30" y="4678018"/>
            <a:ext cx="3027673" cy="179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58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+mn-lt"/>
              </a:rPr>
              <a:t>3. Don’t Go Back to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“For the grace of God that brings salvation has appeared to all men, teaching us that, </a:t>
            </a:r>
            <a:r>
              <a:rPr lang="en-US" b="1" u="sng" dirty="0"/>
              <a:t>denying ungodliness and worldly lusts</a:t>
            </a:r>
            <a:r>
              <a:rPr lang="en-US" b="1" dirty="0"/>
              <a:t>, we should live soberly, righteously, and godly in the present age.” </a:t>
            </a:r>
          </a:p>
          <a:p>
            <a:pPr marL="0" indent="0" algn="r">
              <a:buNone/>
            </a:pPr>
            <a:r>
              <a:rPr lang="en-US" b="1" dirty="0"/>
              <a:t>Titus 2:11-12</a:t>
            </a:r>
          </a:p>
        </p:txBody>
      </p:sp>
      <p:pic>
        <p:nvPicPr>
          <p:cNvPr id="4" name="Picture 2" descr="https://saintlukesallenpark.files.wordpress.com/2017/03/febnewsletterimg.jpg">
            <a:extLst>
              <a:ext uri="{FF2B5EF4-FFF2-40B4-BE49-F238E27FC236}">
                <a16:creationId xmlns:a16="http://schemas.microsoft.com/office/drawing/2014/main" id="{2824DE63-43D3-4EA4-990C-396354ACC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30" y="4678018"/>
            <a:ext cx="3027673" cy="179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44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120A-8BF1-4A36-8DF9-3A62838E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Christian and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60BB9-3F1A-4DE6-9E70-0BECF10C2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The Christian must come out from the world and remain separate to be holy before God. </a:t>
            </a:r>
          </a:p>
          <a:p>
            <a:pPr marL="0" indent="0">
              <a:buNone/>
            </a:pPr>
            <a:endParaRPr lang="en-US" sz="800" b="1" dirty="0"/>
          </a:p>
          <a:p>
            <a:pPr lvl="0"/>
            <a:r>
              <a:rPr lang="en-US" b="1" dirty="0"/>
              <a:t>If we have never committed a specific sin, we must avoid it. </a:t>
            </a:r>
          </a:p>
          <a:p>
            <a:pPr lvl="0"/>
            <a:r>
              <a:rPr lang="en-US" b="1" dirty="0"/>
              <a:t>If we are involved in a specific sin, we must overcome it. </a:t>
            </a:r>
          </a:p>
          <a:p>
            <a:pPr lvl="0"/>
            <a:r>
              <a:rPr lang="en-US" b="1" dirty="0"/>
              <a:t>If we have overcome it, we must stay away from it, lest we become entangled in it again. </a:t>
            </a:r>
          </a:p>
        </p:txBody>
      </p:sp>
    </p:spTree>
    <p:extLst>
      <p:ext uri="{BB962C8B-B14F-4D97-AF65-F5344CB8AC3E}">
        <p14:creationId xmlns:p14="http://schemas.microsoft.com/office/powerpoint/2010/main" val="321584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9263F1-1E89-4227-A628-F7A8FFB5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721873"/>
            <a:ext cx="7886701" cy="1009652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Overcoming Worldliness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B8C0F6-EB66-4259-8EEB-6FAFD8D65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410817"/>
            <a:ext cx="7886701" cy="2230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Drugs &amp; Alcohol		</a:t>
            </a:r>
            <a:r>
              <a:rPr lang="en-US" sz="3600" b="1" i="1" dirty="0"/>
              <a:t>Materialism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i="1" dirty="0"/>
              <a:t>Fornication</a:t>
            </a:r>
            <a:r>
              <a:rPr lang="en-US" sz="3600" b="1" dirty="0"/>
              <a:t>			Stealing</a:t>
            </a:r>
          </a:p>
          <a:p>
            <a:pPr marL="0" indent="0">
              <a:buNone/>
            </a:pPr>
            <a:r>
              <a:rPr lang="en-US" sz="3600" b="1" dirty="0"/>
              <a:t>Homosexuality		</a:t>
            </a:r>
            <a:r>
              <a:rPr lang="en-US" sz="3600" b="1" i="1" dirty="0"/>
              <a:t>Gambling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4614C2-AC33-4374-BAEB-7013C3EB7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49" y="3997561"/>
            <a:ext cx="7886701" cy="2449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Pornography</a:t>
            </a:r>
            <a:r>
              <a:rPr lang="en-US" sz="3600" b="1" dirty="0"/>
              <a:t>		Dancing</a:t>
            </a:r>
          </a:p>
          <a:p>
            <a:pPr marL="0" indent="0">
              <a:buNone/>
            </a:pPr>
            <a:r>
              <a:rPr lang="en-US" sz="3600" b="1" dirty="0"/>
              <a:t>	Immodest Dress</a:t>
            </a:r>
          </a:p>
          <a:p>
            <a:pPr marL="0" indent="0">
              <a:buNone/>
            </a:pPr>
            <a:r>
              <a:rPr lang="en-US" sz="3600" b="1" i="1" dirty="0"/>
              <a:t>Sinful Entertainment</a:t>
            </a:r>
          </a:p>
          <a:p>
            <a:pPr marL="0" indent="0">
              <a:buNone/>
            </a:pPr>
            <a:r>
              <a:rPr lang="en-US" sz="3600" b="1" dirty="0"/>
              <a:t>	Sinful Speech</a:t>
            </a:r>
          </a:p>
        </p:txBody>
      </p:sp>
      <p:pic>
        <p:nvPicPr>
          <p:cNvPr id="1026" name="Picture 2" descr="Image result for earth">
            <a:extLst>
              <a:ext uri="{FF2B5EF4-FFF2-40B4-BE49-F238E27FC236}">
                <a16:creationId xmlns:a16="http://schemas.microsoft.com/office/drawing/2014/main" id="{B24D04EE-0747-4DA4-99BD-EB90D7EF4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83" y="3997562"/>
            <a:ext cx="2564571" cy="262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83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8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03AB6-6562-482B-A246-01F3EACE0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8588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Christian and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the World</a:t>
            </a:r>
          </a:p>
        </p:txBody>
      </p:sp>
      <p:pic>
        <p:nvPicPr>
          <p:cNvPr id="4" name="Picture 2" descr="Image result for earth">
            <a:extLst>
              <a:ext uri="{FF2B5EF4-FFF2-40B4-BE49-F238E27FC236}">
                <a16:creationId xmlns:a16="http://schemas.microsoft.com/office/drawing/2014/main" id="{16A99606-32E3-4873-AC89-E1C805F10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83" y="3997562"/>
            <a:ext cx="2564571" cy="262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47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12AB-5A53-40B3-AE05-830AF383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Are Called to Be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AD24E-E93F-48B0-A70C-37CE9B90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Peter 1:13-16</a:t>
            </a:r>
          </a:p>
          <a:p>
            <a:r>
              <a:rPr lang="en-US" b="1" i="1" dirty="0" err="1"/>
              <a:t>hagios</a:t>
            </a:r>
            <a:r>
              <a:rPr lang="en-US" dirty="0"/>
              <a:t> </a:t>
            </a:r>
            <a:r>
              <a:rPr lang="en-US" b="1" dirty="0"/>
              <a:t>- to be “set apart for God”</a:t>
            </a:r>
            <a:r>
              <a:rPr lang="en-US" sz="2400" b="1" dirty="0"/>
              <a:t> </a:t>
            </a:r>
          </a:p>
          <a:p>
            <a:pPr lvl="0"/>
            <a:r>
              <a:rPr lang="en-US" b="1" dirty="0"/>
              <a:t>“in a moral sense, pure, sinless, upright, holy” </a:t>
            </a:r>
            <a:endParaRPr lang="en-US" sz="2400" b="1" dirty="0"/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To be holy means to be separated from the sin of the world and consecrated to God for His use and His glory. </a:t>
            </a:r>
          </a:p>
        </p:txBody>
      </p:sp>
    </p:spTree>
    <p:extLst>
      <p:ext uri="{BB962C8B-B14F-4D97-AF65-F5344CB8AC3E}">
        <p14:creationId xmlns:p14="http://schemas.microsoft.com/office/powerpoint/2010/main" val="151780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12AB-5A53-40B3-AE05-830AF383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Are Called to Be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AD24E-E93F-48B0-A70C-37CE9B90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“Therefore, having these promises, beloved, let us cleanse ourselves from all filthiness of the flesh and spirit, perfecting holiness in the fear of God.”</a:t>
            </a:r>
          </a:p>
          <a:p>
            <a:pPr marL="0" indent="0" algn="r">
              <a:buNone/>
            </a:pPr>
            <a:r>
              <a:rPr lang="en-US" b="1" dirty="0"/>
              <a:t>2 Cor. 7:1, NKJV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“…bringing holiness to completion in the fear of God” (ESV) 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https://saintlukesallenpark.files.wordpress.com/2017/03/febnewsletterimg.jpg">
            <a:extLst>
              <a:ext uri="{FF2B5EF4-FFF2-40B4-BE49-F238E27FC236}">
                <a16:creationId xmlns:a16="http://schemas.microsoft.com/office/drawing/2014/main" id="{E4B88DE3-56EE-4CC0-9851-11C4F98DE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30" y="4678018"/>
            <a:ext cx="3027673" cy="179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6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12AB-5A53-40B3-AE05-830AF3832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Are Called to Be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AD24E-E93F-48B0-A70C-37CE9B90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“So that He may establish your hearts blameless in holiness before our God and Father at the coming of our Lord Jesus Christ with all His saints.”</a:t>
            </a:r>
          </a:p>
          <a:p>
            <a:pPr marL="0" indent="0" algn="r">
              <a:buNone/>
            </a:pPr>
            <a:r>
              <a:rPr lang="en-US" b="1" dirty="0"/>
              <a:t>1 Thess. 3:13</a:t>
            </a:r>
          </a:p>
        </p:txBody>
      </p:sp>
      <p:pic>
        <p:nvPicPr>
          <p:cNvPr id="4" name="Picture 2" descr="https://saintlukesallenpark.files.wordpress.com/2017/03/febnewsletterimg.jpg">
            <a:extLst>
              <a:ext uri="{FF2B5EF4-FFF2-40B4-BE49-F238E27FC236}">
                <a16:creationId xmlns:a16="http://schemas.microsoft.com/office/drawing/2014/main" id="{E4B88DE3-56EE-4CC0-9851-11C4F98DE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130" y="4678018"/>
            <a:ext cx="3027673" cy="179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1370F-205F-427E-8D46-7B540ADB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ADD9-BFB0-413D-BBAD-D8A30103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“Do not love the world or the things in the world. If anyone loves the world, the love of the Father is not in him. </a:t>
            </a:r>
          </a:p>
          <a:p>
            <a:pPr marL="0" indent="0">
              <a:buNone/>
            </a:pPr>
            <a:r>
              <a:rPr lang="en-US" b="1" dirty="0"/>
              <a:t>For all that is in the world — the lust of the flesh, the lust of the eyes, and the pride of life — is not of the Father but is of the world. </a:t>
            </a:r>
          </a:p>
          <a:p>
            <a:pPr marL="0" indent="0">
              <a:buNone/>
            </a:pPr>
            <a:r>
              <a:rPr lang="en-US" b="1" dirty="0"/>
              <a:t>And the world is passing away, and the lust of it; but he who does the will of God abides forever.”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b="1" dirty="0"/>
              <a:t>1 John 2:15-17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417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1370F-205F-427E-8D46-7B540ADB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ADD9-BFB0-413D-BBAD-D8A30103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The physical earth. </a:t>
            </a:r>
          </a:p>
          <a:p>
            <a:pPr lvl="1"/>
            <a:r>
              <a:rPr lang="en-US" b="1" dirty="0"/>
              <a:t>Acts 17:24; Mark 16:15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inhabitants of the earth. </a:t>
            </a:r>
          </a:p>
          <a:p>
            <a:pPr lvl="1"/>
            <a:r>
              <a:rPr lang="en-US" b="1" dirty="0"/>
              <a:t>John 3:16; 1 Cor. 4:9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sinful things that oppose God’s holiness. </a:t>
            </a:r>
          </a:p>
          <a:p>
            <a:pPr lvl="1"/>
            <a:r>
              <a:rPr lang="en-US" b="1" dirty="0"/>
              <a:t>1 John 2:16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424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1370F-205F-427E-8D46-7B540ADB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7ADD9-BFB0-413D-BBAD-D8A30103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world is the source of moral and spiritual </a:t>
            </a:r>
            <a:r>
              <a:rPr lang="en-US" b="1" i="1" dirty="0"/>
              <a:t>corruption</a:t>
            </a:r>
            <a:r>
              <a:rPr lang="en-US" b="1" dirty="0"/>
              <a:t> (2 Pet. 1:4) and </a:t>
            </a:r>
            <a:r>
              <a:rPr lang="en-US" b="1" i="1" dirty="0"/>
              <a:t>pollutions</a:t>
            </a:r>
            <a:r>
              <a:rPr lang="en-US" b="1" dirty="0"/>
              <a:t> (2:20). </a:t>
            </a:r>
          </a:p>
          <a:p>
            <a:pPr lvl="1"/>
            <a:r>
              <a:rPr lang="en-US" sz="2800" b="1" dirty="0"/>
              <a:t>The evil dispositions and aims of sinful men. </a:t>
            </a:r>
            <a:endParaRPr lang="en-US" sz="2000" b="1" dirty="0"/>
          </a:p>
          <a:p>
            <a:pPr lvl="1"/>
            <a:r>
              <a:rPr lang="en-US" sz="2800" b="1" dirty="0"/>
              <a:t>The immoral tendencies and pursuits which oppose God, His word, and His ways. </a:t>
            </a:r>
          </a:p>
          <a:p>
            <a:pPr lvl="1"/>
            <a:endParaRPr lang="en-US" sz="800" b="1" dirty="0"/>
          </a:p>
          <a:p>
            <a:r>
              <a:rPr lang="en-US" b="1" dirty="0"/>
              <a:t>These things exist because the world lies under the influence of Satan (1 John 4:4; 5:19). </a:t>
            </a:r>
          </a:p>
        </p:txBody>
      </p:sp>
    </p:spTree>
    <p:extLst>
      <p:ext uri="{BB962C8B-B14F-4D97-AF65-F5344CB8AC3E}">
        <p14:creationId xmlns:p14="http://schemas.microsoft.com/office/powerpoint/2010/main" val="295780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922</Words>
  <Application>Microsoft Office PowerPoint</Application>
  <PresentationFormat>On-screen Show (4:3)</PresentationFormat>
  <Paragraphs>86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Aharoni</vt:lpstr>
      <vt:lpstr>Arial</vt:lpstr>
      <vt:lpstr>Calibri</vt:lpstr>
      <vt:lpstr>Calibri Light</vt:lpstr>
      <vt:lpstr>1_Office Theme</vt:lpstr>
      <vt:lpstr>2_Office Theme</vt:lpstr>
      <vt:lpstr>PowerPoint Presentation</vt:lpstr>
      <vt:lpstr>Overcoming Worldliness</vt:lpstr>
      <vt:lpstr>The Christian and  the World</vt:lpstr>
      <vt:lpstr>We Are Called to Be Holy</vt:lpstr>
      <vt:lpstr>We Are Called to Be Holy</vt:lpstr>
      <vt:lpstr>We Are Called to Be Holy</vt:lpstr>
      <vt:lpstr>The World</vt:lpstr>
      <vt:lpstr>The World</vt:lpstr>
      <vt:lpstr>The World</vt:lpstr>
      <vt:lpstr>The World</vt:lpstr>
      <vt:lpstr>The Christian and the World</vt:lpstr>
      <vt:lpstr>1. Avoid Them</vt:lpstr>
      <vt:lpstr>2. Overcome Them</vt:lpstr>
      <vt:lpstr>3. Don’t Go Back to Them</vt:lpstr>
      <vt:lpstr>3. Don’t Go Back to Them</vt:lpstr>
      <vt:lpstr>3. Don’t Go Back to Them</vt:lpstr>
      <vt:lpstr>3. Don’t Go Back to Them</vt:lpstr>
      <vt:lpstr>3. Don’t Go Back to Them</vt:lpstr>
      <vt:lpstr>The Christian and the World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2019-10-27T18:58:53Z</dcterms:modified>
</cp:coreProperties>
</file>